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73" r:id="rId3"/>
    <p:sldId id="258" r:id="rId4"/>
    <p:sldId id="259" r:id="rId5"/>
    <p:sldId id="260" r:id="rId6"/>
    <p:sldId id="261" r:id="rId7"/>
    <p:sldId id="265" r:id="rId8"/>
    <p:sldId id="266" r:id="rId9"/>
    <p:sldId id="262" r:id="rId10"/>
    <p:sldId id="263" r:id="rId11"/>
    <p:sldId id="264" r:id="rId12"/>
    <p:sldId id="269" r:id="rId13"/>
    <p:sldId id="267" r:id="rId14"/>
    <p:sldId id="268" r:id="rId15"/>
    <p:sldId id="270" r:id="rId16"/>
    <p:sldId id="271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160"/>
    <p:restoredTop sz="94286"/>
  </p:normalViewPr>
  <p:slideViewPr>
    <p:cSldViewPr snapToGrid="0">
      <p:cViewPr>
        <p:scale>
          <a:sx n="92" d="100"/>
          <a:sy n="92" d="100"/>
        </p:scale>
        <p:origin x="1464" y="6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50A944-AE46-8C4B-AE1E-C7ACE0AB8FC6}" type="datetimeFigureOut">
              <a:rPr lang="en-US" smtClean="0"/>
              <a:t>2/6/23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6E16DD-CED2-4146-9A3F-09FA017152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3527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6E16DD-CED2-4146-9A3F-09FA017152A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970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6E16DD-CED2-4146-9A3F-09FA017152A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0455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BA86E9-ACCB-F3C3-2050-F354BE918F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B16486-B11F-E26A-992C-F790C57947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B3A17C-6192-38F0-6741-7C5859F5CB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E853C-019A-4946-8CBC-58DE7FB2E7B6}" type="datetimeFigureOut">
              <a:rPr lang="en-US" smtClean="0"/>
              <a:t>2/6/23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73FF8B-0015-DCED-8824-DBE5317C1F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2F3DCA-2F3A-928E-FC3B-9543AA172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47F15-67AD-7948-9CCE-0B88D571E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3497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3C8D09-613C-C170-F5B8-6194E9557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1A8181C-DA7A-6250-2C92-0D9F4EC689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DD7351-6BEB-3BD1-2F90-04FD5E3519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E853C-019A-4946-8CBC-58DE7FB2E7B6}" type="datetimeFigureOut">
              <a:rPr lang="en-US" smtClean="0"/>
              <a:t>2/6/23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F32BC3-D613-92D8-411A-CCE439DC4E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AB574A-53BC-BB86-8745-7EBFE8A1D7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47F15-67AD-7948-9CCE-0B88D571E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4547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46385A6-32D5-4316-B833-EC10DAA216C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73A963-D86B-ADDC-7675-0C32A16763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4A3F0E-D221-0FD4-AD9F-3C7B20FC53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E853C-019A-4946-8CBC-58DE7FB2E7B6}" type="datetimeFigureOut">
              <a:rPr lang="en-US" smtClean="0"/>
              <a:t>2/6/23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35BB05-61E8-03FB-D5B5-AE25C1DC67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57A718-3BAD-56C7-E734-ECE9D8C65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47F15-67AD-7948-9CCE-0B88D571E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3854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0BBEF-6730-6C92-7B27-3297AF0FC3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5C1911-AE47-C4B5-FEA9-49F24756A6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4276F1-BBEC-AD7A-0DD8-C3069FBDA6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E853C-019A-4946-8CBC-58DE7FB2E7B6}" type="datetimeFigureOut">
              <a:rPr lang="en-US" smtClean="0"/>
              <a:t>2/6/23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C087DB-F3DF-D42C-1E38-1D908F00C5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0DBDDB-7530-7204-C8B0-6C59136F93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47F15-67AD-7948-9CCE-0B88D571E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3626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B5D757-E04E-C1C5-9EB3-DB9807615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B9DFCD-DD59-F662-D6C8-598B0E0E5B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D6B07C-489D-D09D-4431-FC4234258B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E853C-019A-4946-8CBC-58DE7FB2E7B6}" type="datetimeFigureOut">
              <a:rPr lang="en-US" smtClean="0"/>
              <a:t>2/6/23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3C04B2-B49B-B3CD-3992-87CE824288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35325F-6B72-1B9E-864D-F46ABB761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47F15-67AD-7948-9CCE-0B88D571E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6090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6B00A2-48B8-EA58-571A-AEDDF9EDCC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D51F0F-F29C-269C-C746-0C759EC18E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FCF907-AF92-4DD8-4884-D0FFBCA064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0A5CEB-9694-5BF1-6673-0ADFF2B855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E853C-019A-4946-8CBC-58DE7FB2E7B6}" type="datetimeFigureOut">
              <a:rPr lang="en-US" smtClean="0"/>
              <a:t>2/6/23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8C2825-EE9B-D256-9406-65D4ECB9C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9442C7-009F-A32E-F709-EC5B9F3F90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47F15-67AD-7948-9CCE-0B88D571E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0428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32C0B2-0758-A509-019B-7D27B34DAE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9A0B5C-DFA8-A0DE-1E31-ECEA287190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AC402D-7921-AD20-B302-A99C816F90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5FD92E4-9BF1-AE29-6C10-E1A39FE8FA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E044927-9761-29A4-3B5A-8171C42F2C7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14A682-C518-0970-7128-C82D377251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E853C-019A-4946-8CBC-58DE7FB2E7B6}" type="datetimeFigureOut">
              <a:rPr lang="en-US" smtClean="0"/>
              <a:t>2/6/23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2865774-42E9-9B6E-DA08-28C79194D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32D89BB-7195-7261-23EF-841912A55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47F15-67AD-7948-9CCE-0B88D571E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409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99A24C-3FAA-64B4-CCF2-32CB913F50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1542296-ECC6-0993-7B66-3A57F5A00E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E853C-019A-4946-8CBC-58DE7FB2E7B6}" type="datetimeFigureOut">
              <a:rPr lang="en-US" smtClean="0"/>
              <a:t>2/6/23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8EE4AE-2D71-336F-C25E-9C5E5E582A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3C8847-2F97-C465-CC57-6AC4E8BB35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47F15-67AD-7948-9CCE-0B88D571E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4141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EC99E9B-D0B7-4F93-7D9D-66DE86D9DB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E853C-019A-4946-8CBC-58DE7FB2E7B6}" type="datetimeFigureOut">
              <a:rPr lang="en-US" smtClean="0"/>
              <a:t>2/6/23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CA70DB2-D4BD-1239-513E-D864EBEF0E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CE54E2-11EA-7148-CC3C-EC95A5E46D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47F15-67AD-7948-9CCE-0B88D571E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2442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926BC0-C383-C23D-55F6-5E3B1C86CC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475A35-16FA-BA34-4436-A7B8FDDDAA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674BD5-8752-BC10-1987-4CB657937D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9C98CF-AFEB-02BB-BF31-A350CE94CD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E853C-019A-4946-8CBC-58DE7FB2E7B6}" type="datetimeFigureOut">
              <a:rPr lang="en-US" smtClean="0"/>
              <a:t>2/6/23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A7B897-D1BF-2B3D-113E-99CE7E3BF7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457D09-DD57-6520-BB00-AFD7E4E9E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47F15-67AD-7948-9CCE-0B88D571E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5883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8D1C32-5369-E1F1-9D2D-D7A4D4713A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A906B35-59CA-4356-0EA5-0AFD3E805B8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81E0CE-D053-E3E8-9476-CC91CEC4C0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DFF7DE-399B-8A28-F775-072E52E648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E853C-019A-4946-8CBC-58DE7FB2E7B6}" type="datetimeFigureOut">
              <a:rPr lang="en-US" smtClean="0"/>
              <a:t>2/6/23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B2132A-EA10-971C-CC37-A55784AD6F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7E7745-127C-C9C1-9029-670D4AE14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47F15-67AD-7948-9CCE-0B88D571E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2902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DCB4E1-93AB-6625-EEC9-379062438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3974B1-6AFD-35DC-4AC0-019A5FB64E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094114-729D-2D52-A35B-24C418BE843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EE853C-019A-4946-8CBC-58DE7FB2E7B6}" type="datetimeFigureOut">
              <a:rPr lang="en-US" smtClean="0"/>
              <a:t>2/6/23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3DCF21-936A-F267-4241-78D00523A1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F3E6A8-1B59-8051-D8EC-CB867B6B96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647F15-67AD-7948-9CCE-0B88D571E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0483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10xgenomics.com/blog/single-cell-rna-seq-an-introductory-overview-and-tools-for-getting-started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berdrola.com/sustainability/biology-kingdoms-living-things-classification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9kOGOY7vthk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DA1A2E9-63FE-408D-A803-8E306ECAB4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058" y="450221"/>
            <a:ext cx="11272742" cy="3918123"/>
          </a:xfrm>
          <a:prstGeom prst="rect">
            <a:avLst/>
          </a:prstGeom>
          <a:solidFill>
            <a:srgbClr val="595959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79FFBF-4FE5-C5CF-329D-FFB670C779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0669" y="1097339"/>
            <a:ext cx="10011831" cy="2623885"/>
          </a:xfrm>
        </p:spPr>
        <p:txBody>
          <a:bodyPr anchor="ctr">
            <a:normAutofit fontScale="90000"/>
          </a:bodyPr>
          <a:lstStyle/>
          <a:p>
            <a:r>
              <a:rPr lang="en-US" sz="6600" dirty="0">
                <a:solidFill>
                  <a:srgbClr val="FFFFFF"/>
                </a:solidFill>
              </a:rPr>
              <a:t>Introduction to cell biology and single-cell RNA sequencing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AE8F46F-D590-45CD-AF41-A04DC11D1B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4517136"/>
            <a:ext cx="2112264" cy="1892808"/>
          </a:xfrm>
          <a:prstGeom prst="rect">
            <a:avLst/>
          </a:prstGeom>
          <a:solidFill>
            <a:schemeClr val="accent1">
              <a:alpha val="9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BE9F90C-C163-435B-9A68-D15C92D1CF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733989" y="4521269"/>
            <a:ext cx="6720830" cy="1877811"/>
          </a:xfrm>
          <a:prstGeom prst="rect">
            <a:avLst/>
          </a:prstGeom>
          <a:solidFill>
            <a:srgbClr val="7F7F7F">
              <a:alpha val="20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1CA5A1-44CE-0569-6844-F3FF624898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26159" y="4843002"/>
            <a:ext cx="5760850" cy="1234345"/>
          </a:xfrm>
        </p:spPr>
        <p:txBody>
          <a:bodyPr anchor="ctr">
            <a:normAutofit/>
          </a:bodyPr>
          <a:lstStyle/>
          <a:p>
            <a:r>
              <a:rPr lang="en-US" sz="2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Work experience – February 2023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A882A9F-F4E9-4E23-8F0B-20B5DF42E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19345" y="4521270"/>
            <a:ext cx="2115455" cy="1890204"/>
          </a:xfrm>
          <a:prstGeom prst="rect">
            <a:avLst/>
          </a:prstGeom>
          <a:solidFill>
            <a:srgbClr val="A5A5A5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20591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8A4132F-DEC6-4332-A00C-A11AD4519B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B46ABF78-4BB1-53B8-C011-35B05C03C7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0796" y="841601"/>
            <a:ext cx="4378880" cy="3503102"/>
          </a:xfrm>
          <a:prstGeom prst="rect">
            <a:avLst/>
          </a:pr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9B38642C-62C4-4E31-A5D3-BB1DD8CA3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663583" cy="6858478"/>
          </a:xfrm>
          <a:custGeom>
            <a:avLst/>
            <a:gdLst>
              <a:gd name="connsiteX0" fmla="*/ 0 w 8663583"/>
              <a:gd name="connsiteY0" fmla="*/ 0 h 6858478"/>
              <a:gd name="connsiteX1" fmla="*/ 480486 w 8663583"/>
              <a:gd name="connsiteY1" fmla="*/ 0 h 6858478"/>
              <a:gd name="connsiteX2" fmla="*/ 4415403 w 8663583"/>
              <a:gd name="connsiteY2" fmla="*/ 0 h 6858478"/>
              <a:gd name="connsiteX3" fmla="*/ 5481631 w 8663583"/>
              <a:gd name="connsiteY3" fmla="*/ 0 h 6858478"/>
              <a:gd name="connsiteX4" fmla="*/ 5487208 w 8663583"/>
              <a:gd name="connsiteY4" fmla="*/ 0 h 6858478"/>
              <a:gd name="connsiteX5" fmla="*/ 8663583 w 8663583"/>
              <a:gd name="connsiteY5" fmla="*/ 6858478 h 6858478"/>
              <a:gd name="connsiteX6" fmla="*/ 1239028 w 8663583"/>
              <a:gd name="connsiteY6" fmla="*/ 6858478 h 6858478"/>
              <a:gd name="connsiteX7" fmla="*/ 1239288 w 8663583"/>
              <a:gd name="connsiteY7" fmla="*/ 6857916 h 6858478"/>
              <a:gd name="connsiteX8" fmla="*/ 480486 w 8663583"/>
              <a:gd name="connsiteY8" fmla="*/ 6857916 h 6858478"/>
              <a:gd name="connsiteX9" fmla="*/ 480486 w 8663583"/>
              <a:gd name="connsiteY9" fmla="*/ 6858000 h 6858478"/>
              <a:gd name="connsiteX10" fmla="*/ 0 w 8663583"/>
              <a:gd name="connsiteY10" fmla="*/ 685800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663583" h="6858478">
                <a:moveTo>
                  <a:pt x="0" y="0"/>
                </a:moveTo>
                <a:lnTo>
                  <a:pt x="480486" y="0"/>
                </a:lnTo>
                <a:lnTo>
                  <a:pt x="4415403" y="0"/>
                </a:lnTo>
                <a:lnTo>
                  <a:pt x="5481631" y="0"/>
                </a:lnTo>
                <a:lnTo>
                  <a:pt x="5487208" y="0"/>
                </a:lnTo>
                <a:lnTo>
                  <a:pt x="8663583" y="6858478"/>
                </a:lnTo>
                <a:lnTo>
                  <a:pt x="1239028" y="6858478"/>
                </a:lnTo>
                <a:lnTo>
                  <a:pt x="1239288" y="6857916"/>
                </a:lnTo>
                <a:lnTo>
                  <a:pt x="480486" y="6857916"/>
                </a:lnTo>
                <a:lnTo>
                  <a:pt x="48048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9F66240-8C38-4069-A5C9-2D3FCD97ED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234957" cy="6858478"/>
          </a:xfrm>
          <a:custGeom>
            <a:avLst/>
            <a:gdLst>
              <a:gd name="connsiteX0" fmla="*/ 156905 w 8234957"/>
              <a:gd name="connsiteY0" fmla="*/ 0 h 6858478"/>
              <a:gd name="connsiteX1" fmla="*/ 3986777 w 8234957"/>
              <a:gd name="connsiteY1" fmla="*/ 0 h 6858478"/>
              <a:gd name="connsiteX2" fmla="*/ 5053005 w 8234957"/>
              <a:gd name="connsiteY2" fmla="*/ 0 h 6858478"/>
              <a:gd name="connsiteX3" fmla="*/ 5058582 w 8234957"/>
              <a:gd name="connsiteY3" fmla="*/ 0 h 6858478"/>
              <a:gd name="connsiteX4" fmla="*/ 8234957 w 8234957"/>
              <a:gd name="connsiteY4" fmla="*/ 6858478 h 6858478"/>
              <a:gd name="connsiteX5" fmla="*/ 810402 w 8234957"/>
              <a:gd name="connsiteY5" fmla="*/ 6858478 h 6858478"/>
              <a:gd name="connsiteX6" fmla="*/ 810662 w 8234957"/>
              <a:gd name="connsiteY6" fmla="*/ 6857916 h 6858478"/>
              <a:gd name="connsiteX7" fmla="*/ 156905 w 8234957"/>
              <a:gd name="connsiteY7" fmla="*/ 6857916 h 6858478"/>
              <a:gd name="connsiteX8" fmla="*/ 156905 w 8234957"/>
              <a:gd name="connsiteY8" fmla="*/ 6858478 h 6858478"/>
              <a:gd name="connsiteX9" fmla="*/ 0 w 8234957"/>
              <a:gd name="connsiteY9" fmla="*/ 6858478 h 6858478"/>
              <a:gd name="connsiteX10" fmla="*/ 0 w 8234957"/>
              <a:gd name="connsiteY10" fmla="*/ 479 h 6858478"/>
              <a:gd name="connsiteX11" fmla="*/ 156905 w 8234957"/>
              <a:gd name="connsiteY11" fmla="*/ 479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234957" h="6858478">
                <a:moveTo>
                  <a:pt x="156905" y="0"/>
                </a:moveTo>
                <a:lnTo>
                  <a:pt x="3986777" y="0"/>
                </a:lnTo>
                <a:lnTo>
                  <a:pt x="5053005" y="0"/>
                </a:lnTo>
                <a:lnTo>
                  <a:pt x="5058582" y="0"/>
                </a:lnTo>
                <a:lnTo>
                  <a:pt x="8234957" y="6858478"/>
                </a:lnTo>
                <a:lnTo>
                  <a:pt x="810402" y="6858478"/>
                </a:lnTo>
                <a:lnTo>
                  <a:pt x="810662" y="6857916"/>
                </a:lnTo>
                <a:lnTo>
                  <a:pt x="156905" y="6857916"/>
                </a:lnTo>
                <a:lnTo>
                  <a:pt x="156905" y="6858478"/>
                </a:lnTo>
                <a:lnTo>
                  <a:pt x="0" y="6858478"/>
                </a:lnTo>
                <a:lnTo>
                  <a:pt x="0" y="479"/>
                </a:lnTo>
                <a:lnTo>
                  <a:pt x="15690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44D2C9-E9FB-7572-7FE2-B6DFE3DBEA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365125"/>
            <a:ext cx="4378881" cy="1325563"/>
          </a:xfrm>
        </p:spPr>
        <p:txBody>
          <a:bodyPr>
            <a:normAutofit/>
          </a:bodyPr>
          <a:lstStyle/>
          <a:p>
            <a:r>
              <a:rPr lang="en-US" dirty="0"/>
              <a:t>How can we study gene expression?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4A3125-A490-ACB7-352A-1577B833B7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2020824"/>
            <a:ext cx="5076090" cy="4151376"/>
          </a:xfrm>
        </p:spPr>
        <p:txBody>
          <a:bodyPr>
            <a:normAutofit/>
          </a:bodyPr>
          <a:lstStyle/>
          <a:p>
            <a:r>
              <a:rPr lang="en-US" sz="2000" dirty="0"/>
              <a:t>Take a sample of tissue</a:t>
            </a:r>
          </a:p>
          <a:p>
            <a:r>
              <a:rPr lang="en-US" sz="2000" dirty="0"/>
              <a:t>Extract the RNA</a:t>
            </a:r>
          </a:p>
          <a:p>
            <a:r>
              <a:rPr lang="en-US" sz="2000" dirty="0"/>
              <a:t>Convert the RNA to complementary DNA (cDNA) library</a:t>
            </a:r>
          </a:p>
          <a:p>
            <a:r>
              <a:rPr lang="en-US" sz="2000" dirty="0"/>
              <a:t>Determine the order of bases (A,T,C,G) in the cDNA fragments using a sequencer</a:t>
            </a:r>
          </a:p>
          <a:p>
            <a:r>
              <a:rPr lang="en-US" sz="2000" dirty="0"/>
              <a:t>Align the sequences to a reference genome sequence</a:t>
            </a:r>
          </a:p>
          <a:p>
            <a:r>
              <a:rPr lang="en-US" sz="2000" dirty="0"/>
              <a:t>Count the reads matching to each gene – the more reads that are counted, the more that gene was expressed</a:t>
            </a:r>
          </a:p>
        </p:txBody>
      </p:sp>
    </p:spTree>
    <p:extLst>
      <p:ext uri="{BB962C8B-B14F-4D97-AF65-F5344CB8AC3E}">
        <p14:creationId xmlns:p14="http://schemas.microsoft.com/office/powerpoint/2010/main" val="36375357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775CD93-9DF2-48CB-9F57-1BCA9A46C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6343" y="448055"/>
            <a:ext cx="7201941" cy="1508760"/>
          </a:xfrm>
          <a:prstGeom prst="rect">
            <a:avLst/>
          </a:prstGeom>
          <a:solidFill>
            <a:srgbClr val="534359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44D2C9-E9FB-7572-7FE2-B6DFE3DBEA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694944"/>
            <a:ext cx="6610388" cy="1042416"/>
          </a:xfrm>
        </p:spPr>
        <p:txBody>
          <a:bodyPr>
            <a:normAutofit/>
          </a:bodyPr>
          <a:lstStyle/>
          <a:p>
            <a:r>
              <a:rPr lang="en-US" sz="4200">
                <a:solidFill>
                  <a:srgbClr val="FFFFFF"/>
                </a:solidFill>
              </a:rPr>
              <a:t>Single-cell RNA-Seq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186B68C-84BC-4A6E-99D1-EE87483C1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45755" y="450222"/>
            <a:ext cx="1861718" cy="1506594"/>
          </a:xfrm>
          <a:prstGeom prst="rect">
            <a:avLst/>
          </a:prstGeom>
          <a:solidFill>
            <a:srgbClr val="F7AD29">
              <a:alpha val="95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6" name="Rectangle 12">
            <a:extLst>
              <a:ext uri="{FF2B5EF4-FFF2-40B4-BE49-F238E27FC236}">
                <a16:creationId xmlns:a16="http://schemas.microsoft.com/office/drawing/2014/main" id="{6166C6D1-23AC-49C4-BA07-238E4E9F8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0314" y="453269"/>
            <a:ext cx="1862765" cy="1505231"/>
          </a:xfrm>
          <a:prstGeom prst="rect">
            <a:avLst/>
          </a:prstGeom>
          <a:solidFill>
            <a:srgbClr val="A5A5A5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3A87B69-D1B1-4DA7-B224-F220FC5235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6344" y="2130552"/>
            <a:ext cx="7205472" cy="4270248"/>
          </a:xfrm>
          <a:prstGeom prst="rect">
            <a:avLst/>
          </a:prstGeom>
          <a:solidFill>
            <a:srgbClr val="F7AD29">
              <a:alpha val="20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EC9A851-B534-3914-461E-D2915E2FF9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142" y="2803234"/>
            <a:ext cx="6795370" cy="2922008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1C091803-41C2-48E0-9228-5148460C74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45755" y="2127680"/>
            <a:ext cx="3887324" cy="4273119"/>
          </a:xfrm>
          <a:prstGeom prst="rect">
            <a:avLst/>
          </a:prstGeom>
          <a:solidFill>
            <a:schemeClr val="tx1">
              <a:lumMod val="50000"/>
              <a:lumOff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4A3125-A490-ACB7-352A-1577B833B7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9311" y="2393792"/>
            <a:ext cx="3360212" cy="3740893"/>
          </a:xfrm>
        </p:spPr>
        <p:txBody>
          <a:bodyPr anchor="ctr">
            <a:normAutofit/>
          </a:bodyPr>
          <a:lstStyle/>
          <a:p>
            <a:r>
              <a:rPr lang="en-US" sz="1800" dirty="0"/>
              <a:t>With bulk RNA-Seq, we measure gene expression in a mixture of cells</a:t>
            </a:r>
          </a:p>
          <a:p>
            <a:r>
              <a:rPr lang="en-US" sz="1800" dirty="0"/>
              <a:t>With single-cell RNA-Seq, we can measure gene expression in individual cells</a:t>
            </a:r>
          </a:p>
          <a:p>
            <a:r>
              <a:rPr lang="en-US" sz="1800" dirty="0"/>
              <a:t>This allows us to study individual cells derived from a tissue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D60A26-67AC-6731-FDCA-632BC6EC9F05}"/>
              </a:ext>
            </a:extLst>
          </p:cNvPr>
          <p:cNvSpPr txBox="1"/>
          <p:nvPr/>
        </p:nvSpPr>
        <p:spPr>
          <a:xfrm>
            <a:off x="665018" y="6477053"/>
            <a:ext cx="1097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hlinkClick r:id="rId3"/>
              </a:rPr>
              <a:t>https://www.10xgenomics.com/blog/single-cell-rna-seq-an-introductory-overview-and-tools-for-getting-started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6357170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44D2C9-E9FB-7572-7FE2-B6DFE3DBE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Graphics to be removed below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4A3125-A490-ACB7-352A-1577B833B7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7901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0" name="Picture 4" descr="Order NextSeq 550">
            <a:extLst>
              <a:ext uri="{FF2B5EF4-FFF2-40B4-BE49-F238E27FC236}">
                <a16:creationId xmlns:a16="http://schemas.microsoft.com/office/drawing/2014/main" id="{4A2DEF60-4133-AEB9-1A9E-AB4A2D6470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5172" y="1988345"/>
            <a:ext cx="2339885" cy="1510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44D2C9-E9FB-7572-7FE2-B6DFE3DBE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RNA-Seq schematic</a:t>
            </a:r>
          </a:p>
        </p:txBody>
      </p:sp>
      <p:pic>
        <p:nvPicPr>
          <p:cNvPr id="9218" name="Picture 2" descr="Eppendorf tube 1.5 ml |Snap cap tube closed| Flat Icon PNG">
            <a:extLst>
              <a:ext uri="{FF2B5EF4-FFF2-40B4-BE49-F238E27FC236}">
                <a16:creationId xmlns:a16="http://schemas.microsoft.com/office/drawing/2014/main" id="{835A3C88-4E67-B2E0-1881-A4F6CFEDAA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5386" y="2231921"/>
            <a:ext cx="1022965" cy="1022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05CDC6C-CDDD-F869-7280-384D6520FB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231921"/>
            <a:ext cx="1055964" cy="1022965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D27AEA3-570A-DE83-A75E-23F825368DB2}"/>
              </a:ext>
            </a:extLst>
          </p:cNvPr>
          <p:cNvCxnSpPr>
            <a:cxnSpLocks/>
          </p:cNvCxnSpPr>
          <p:nvPr/>
        </p:nvCxnSpPr>
        <p:spPr>
          <a:xfrm>
            <a:off x="838200" y="4787606"/>
            <a:ext cx="437289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F1742F6-AA43-BE80-1421-28260807B0E2}"/>
              </a:ext>
            </a:extLst>
          </p:cNvPr>
          <p:cNvCxnSpPr>
            <a:cxnSpLocks/>
          </p:cNvCxnSpPr>
          <p:nvPr/>
        </p:nvCxnSpPr>
        <p:spPr>
          <a:xfrm>
            <a:off x="3323303" y="4725798"/>
            <a:ext cx="294968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C82B20F-54F4-4C7B-FCBA-FFEA9FCBD29D}"/>
              </a:ext>
            </a:extLst>
          </p:cNvPr>
          <p:cNvCxnSpPr>
            <a:cxnSpLocks/>
          </p:cNvCxnSpPr>
          <p:nvPr/>
        </p:nvCxnSpPr>
        <p:spPr>
          <a:xfrm>
            <a:off x="1371600" y="4708949"/>
            <a:ext cx="294968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1C91FA5-92D5-171C-91F8-B9D6A23A4EF5}"/>
              </a:ext>
            </a:extLst>
          </p:cNvPr>
          <p:cNvCxnSpPr>
            <a:cxnSpLocks/>
          </p:cNvCxnSpPr>
          <p:nvPr/>
        </p:nvCxnSpPr>
        <p:spPr>
          <a:xfrm>
            <a:off x="1710811" y="4704027"/>
            <a:ext cx="294968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DD42B3A-B330-36E6-3808-B9C75E659B3D}"/>
              </a:ext>
            </a:extLst>
          </p:cNvPr>
          <p:cNvCxnSpPr>
            <a:cxnSpLocks/>
          </p:cNvCxnSpPr>
          <p:nvPr/>
        </p:nvCxnSpPr>
        <p:spPr>
          <a:xfrm>
            <a:off x="1489586" y="4630289"/>
            <a:ext cx="294968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FADDCE1-00DB-BFF4-92BE-BB706D9580A7}"/>
              </a:ext>
            </a:extLst>
          </p:cNvPr>
          <p:cNvCxnSpPr>
            <a:cxnSpLocks/>
          </p:cNvCxnSpPr>
          <p:nvPr/>
        </p:nvCxnSpPr>
        <p:spPr>
          <a:xfrm>
            <a:off x="1720643" y="4556547"/>
            <a:ext cx="294968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A78E7B8-79D2-68AC-AD33-788684010013}"/>
              </a:ext>
            </a:extLst>
          </p:cNvPr>
          <p:cNvCxnSpPr>
            <a:cxnSpLocks/>
          </p:cNvCxnSpPr>
          <p:nvPr/>
        </p:nvCxnSpPr>
        <p:spPr>
          <a:xfrm>
            <a:off x="1312604" y="4551629"/>
            <a:ext cx="294968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4793527-3EA4-327B-3602-116088F612F3}"/>
              </a:ext>
            </a:extLst>
          </p:cNvPr>
          <p:cNvCxnSpPr>
            <a:cxnSpLocks/>
          </p:cNvCxnSpPr>
          <p:nvPr/>
        </p:nvCxnSpPr>
        <p:spPr>
          <a:xfrm>
            <a:off x="3682181" y="4725798"/>
            <a:ext cx="294968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BF4BF98-1DCB-F5B1-E111-CC06937095CA}"/>
              </a:ext>
            </a:extLst>
          </p:cNvPr>
          <p:cNvCxnSpPr>
            <a:cxnSpLocks/>
          </p:cNvCxnSpPr>
          <p:nvPr/>
        </p:nvCxnSpPr>
        <p:spPr>
          <a:xfrm>
            <a:off x="4050890" y="4725798"/>
            <a:ext cx="294968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9F42F0D-7B60-CFF8-508F-A11D18BB376F}"/>
              </a:ext>
            </a:extLst>
          </p:cNvPr>
          <p:cNvCxnSpPr>
            <a:cxnSpLocks/>
          </p:cNvCxnSpPr>
          <p:nvPr/>
        </p:nvCxnSpPr>
        <p:spPr>
          <a:xfrm>
            <a:off x="3480619" y="4647143"/>
            <a:ext cx="294968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127DDF8-5D05-B1AF-4A00-C936C606E0A8}"/>
              </a:ext>
            </a:extLst>
          </p:cNvPr>
          <p:cNvCxnSpPr>
            <a:cxnSpLocks/>
          </p:cNvCxnSpPr>
          <p:nvPr/>
        </p:nvCxnSpPr>
        <p:spPr>
          <a:xfrm>
            <a:off x="3903406" y="4647143"/>
            <a:ext cx="294968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B3B534A-3A87-16FA-8D1A-4DEBD7A6EB33}"/>
              </a:ext>
            </a:extLst>
          </p:cNvPr>
          <p:cNvCxnSpPr>
            <a:cxnSpLocks/>
          </p:cNvCxnSpPr>
          <p:nvPr/>
        </p:nvCxnSpPr>
        <p:spPr>
          <a:xfrm>
            <a:off x="3387213" y="4568483"/>
            <a:ext cx="294968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0431368-7D2A-FE7C-A5A1-09EBCCC89C86}"/>
              </a:ext>
            </a:extLst>
          </p:cNvPr>
          <p:cNvCxnSpPr>
            <a:cxnSpLocks/>
          </p:cNvCxnSpPr>
          <p:nvPr/>
        </p:nvCxnSpPr>
        <p:spPr>
          <a:xfrm>
            <a:off x="3755922" y="4573400"/>
            <a:ext cx="294968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Left Brace 21">
            <a:extLst>
              <a:ext uri="{FF2B5EF4-FFF2-40B4-BE49-F238E27FC236}">
                <a16:creationId xmlns:a16="http://schemas.microsoft.com/office/drawing/2014/main" id="{4C271843-BB42-9F8D-CE89-5A07D813445B}"/>
              </a:ext>
            </a:extLst>
          </p:cNvPr>
          <p:cNvSpPr/>
          <p:nvPr/>
        </p:nvSpPr>
        <p:spPr>
          <a:xfrm rot="16200000">
            <a:off x="1546122" y="4623736"/>
            <a:ext cx="250720" cy="688258"/>
          </a:xfrm>
          <a:prstGeom prst="leftBrace">
            <a:avLst>
              <a:gd name="adj1" fmla="val 37459"/>
              <a:gd name="adj2" fmla="val 50000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Left Brace 22">
            <a:extLst>
              <a:ext uri="{FF2B5EF4-FFF2-40B4-BE49-F238E27FC236}">
                <a16:creationId xmlns:a16="http://schemas.microsoft.com/office/drawing/2014/main" id="{E4C750CE-00B2-AB88-3F49-B8062202C315}"/>
              </a:ext>
            </a:extLst>
          </p:cNvPr>
          <p:cNvSpPr/>
          <p:nvPr/>
        </p:nvSpPr>
        <p:spPr>
          <a:xfrm rot="16200000">
            <a:off x="3716595" y="4463962"/>
            <a:ext cx="250720" cy="1007806"/>
          </a:xfrm>
          <a:prstGeom prst="leftBrace">
            <a:avLst>
              <a:gd name="adj1" fmla="val 37459"/>
              <a:gd name="adj2" fmla="val 50000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A984AD5-ADB0-B30C-EFB8-D03913361E6E}"/>
              </a:ext>
            </a:extLst>
          </p:cNvPr>
          <p:cNvSpPr txBox="1"/>
          <p:nvPr/>
        </p:nvSpPr>
        <p:spPr>
          <a:xfrm>
            <a:off x="1219200" y="5140960"/>
            <a:ext cx="898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Gene A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8CCB4D0-0A19-A9F3-0C7E-76133A1B2D62}"/>
              </a:ext>
            </a:extLst>
          </p:cNvPr>
          <p:cNvSpPr txBox="1"/>
          <p:nvPr/>
        </p:nvSpPr>
        <p:spPr>
          <a:xfrm>
            <a:off x="3391475" y="5137094"/>
            <a:ext cx="898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Gene B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9FFEA1C-862C-9CF3-6C6E-0357403B01AF}"/>
              </a:ext>
            </a:extLst>
          </p:cNvPr>
          <p:cNvCxnSpPr>
            <a:cxnSpLocks/>
          </p:cNvCxnSpPr>
          <p:nvPr/>
        </p:nvCxnSpPr>
        <p:spPr>
          <a:xfrm>
            <a:off x="2055924" y="2737301"/>
            <a:ext cx="341836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1BE118D-80ED-1B8F-8BE5-3BC1FB7C0B2B}"/>
              </a:ext>
            </a:extLst>
          </p:cNvPr>
          <p:cNvCxnSpPr>
            <a:cxnSpLocks/>
          </p:cNvCxnSpPr>
          <p:nvPr/>
        </p:nvCxnSpPr>
        <p:spPr>
          <a:xfrm>
            <a:off x="3112564" y="2737301"/>
            <a:ext cx="341836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CA8DF1D-0951-8726-6E39-77788E8A9C7D}"/>
              </a:ext>
            </a:extLst>
          </p:cNvPr>
          <p:cNvCxnSpPr>
            <a:cxnSpLocks/>
            <a:stCxn id="9220" idx="2"/>
          </p:cNvCxnSpPr>
          <p:nvPr/>
        </p:nvCxnSpPr>
        <p:spPr>
          <a:xfrm flipH="1">
            <a:off x="3037840" y="3498461"/>
            <a:ext cx="1357275" cy="82969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73557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9198EDC-6C93-5D3D-C328-E9C5BB99B1B0}"/>
              </a:ext>
            </a:extLst>
          </p:cNvPr>
          <p:cNvCxnSpPr>
            <a:cxnSpLocks/>
          </p:cNvCxnSpPr>
          <p:nvPr/>
        </p:nvCxnSpPr>
        <p:spPr>
          <a:xfrm>
            <a:off x="1229032" y="2917371"/>
            <a:ext cx="7327139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E741289-9F6A-B239-3E76-4EC8F96B8C9D}"/>
              </a:ext>
            </a:extLst>
          </p:cNvPr>
          <p:cNvSpPr txBox="1"/>
          <p:nvPr/>
        </p:nvSpPr>
        <p:spPr>
          <a:xfrm>
            <a:off x="1873850" y="2721184"/>
            <a:ext cx="764274" cy="18000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8185F1-AD95-434E-AF4B-797BD4866592}"/>
              </a:ext>
            </a:extLst>
          </p:cNvPr>
          <p:cNvSpPr txBox="1"/>
          <p:nvPr/>
        </p:nvSpPr>
        <p:spPr>
          <a:xfrm>
            <a:off x="5428021" y="2721184"/>
            <a:ext cx="764274" cy="18000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6AA979-2A66-723C-C9D9-F6E789548FFD}"/>
              </a:ext>
            </a:extLst>
          </p:cNvPr>
          <p:cNvSpPr txBox="1"/>
          <p:nvPr/>
        </p:nvSpPr>
        <p:spPr>
          <a:xfrm>
            <a:off x="6974380" y="2721184"/>
            <a:ext cx="764274" cy="18000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19E5F4E-0ADB-8DAA-89C8-D3F02CE2E3FF}"/>
              </a:ext>
            </a:extLst>
          </p:cNvPr>
          <p:cNvGrpSpPr/>
          <p:nvPr/>
        </p:nvGrpSpPr>
        <p:grpSpPr>
          <a:xfrm>
            <a:off x="1881032" y="2483620"/>
            <a:ext cx="706292" cy="215689"/>
            <a:chOff x="3278854" y="2483620"/>
            <a:chExt cx="706292" cy="215689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C2DE8D81-A4E7-6DE9-DF2E-7670C776796D}"/>
                </a:ext>
              </a:extLst>
            </p:cNvPr>
            <p:cNvCxnSpPr/>
            <p:nvPr/>
          </p:nvCxnSpPr>
          <p:spPr>
            <a:xfrm>
              <a:off x="3278854" y="2483620"/>
              <a:ext cx="706292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7509D762-7938-453C-1EE7-8DB2491DF60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96983" y="2483620"/>
              <a:ext cx="0" cy="215689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Freeform 14">
            <a:extLst>
              <a:ext uri="{FF2B5EF4-FFF2-40B4-BE49-F238E27FC236}">
                <a16:creationId xmlns:a16="http://schemas.microsoft.com/office/drawing/2014/main" id="{A7343718-ED3A-8989-C1ED-FD1C0F0EA4A1}"/>
              </a:ext>
            </a:extLst>
          </p:cNvPr>
          <p:cNvSpPr/>
          <p:nvPr/>
        </p:nvSpPr>
        <p:spPr>
          <a:xfrm>
            <a:off x="3049793" y="1415853"/>
            <a:ext cx="293174" cy="273657"/>
          </a:xfrm>
          <a:custGeom>
            <a:avLst/>
            <a:gdLst>
              <a:gd name="connsiteX0" fmla="*/ 130737 w 200587"/>
              <a:gd name="connsiteY0" fmla="*/ 12824 h 165224"/>
              <a:gd name="connsiteX1" fmla="*/ 118037 w 200587"/>
              <a:gd name="connsiteY1" fmla="*/ 35049 h 165224"/>
              <a:gd name="connsiteX2" fmla="*/ 130737 w 200587"/>
              <a:gd name="connsiteY2" fmla="*/ 54099 h 165224"/>
              <a:gd name="connsiteX3" fmla="*/ 140262 w 200587"/>
              <a:gd name="connsiteY3" fmla="*/ 57274 h 165224"/>
              <a:gd name="connsiteX4" fmla="*/ 149787 w 200587"/>
              <a:gd name="connsiteY4" fmla="*/ 63624 h 165224"/>
              <a:gd name="connsiteX5" fmla="*/ 172012 w 200587"/>
              <a:gd name="connsiteY5" fmla="*/ 60449 h 165224"/>
              <a:gd name="connsiteX6" fmla="*/ 181537 w 200587"/>
              <a:gd name="connsiteY6" fmla="*/ 41399 h 165224"/>
              <a:gd name="connsiteX7" fmla="*/ 168837 w 200587"/>
              <a:gd name="connsiteY7" fmla="*/ 15999 h 165224"/>
              <a:gd name="connsiteX8" fmla="*/ 159312 w 200587"/>
              <a:gd name="connsiteY8" fmla="*/ 19174 h 165224"/>
              <a:gd name="connsiteX9" fmla="*/ 156137 w 200587"/>
              <a:gd name="connsiteY9" fmla="*/ 28699 h 165224"/>
              <a:gd name="connsiteX10" fmla="*/ 149787 w 200587"/>
              <a:gd name="connsiteY10" fmla="*/ 38224 h 165224"/>
              <a:gd name="connsiteX11" fmla="*/ 146612 w 200587"/>
              <a:gd name="connsiteY11" fmla="*/ 57274 h 165224"/>
              <a:gd name="connsiteX12" fmla="*/ 137087 w 200587"/>
              <a:gd name="connsiteY12" fmla="*/ 89024 h 165224"/>
              <a:gd name="connsiteX13" fmla="*/ 127562 w 200587"/>
              <a:gd name="connsiteY13" fmla="*/ 98549 h 165224"/>
              <a:gd name="connsiteX14" fmla="*/ 121212 w 200587"/>
              <a:gd name="connsiteY14" fmla="*/ 108074 h 165224"/>
              <a:gd name="connsiteX15" fmla="*/ 102162 w 200587"/>
              <a:gd name="connsiteY15" fmla="*/ 117599 h 165224"/>
              <a:gd name="connsiteX16" fmla="*/ 83112 w 200587"/>
              <a:gd name="connsiteY16" fmla="*/ 114424 h 165224"/>
              <a:gd name="connsiteX17" fmla="*/ 70412 w 200587"/>
              <a:gd name="connsiteY17" fmla="*/ 95374 h 165224"/>
              <a:gd name="connsiteX18" fmla="*/ 70412 w 200587"/>
              <a:gd name="connsiteY18" fmla="*/ 66799 h 165224"/>
              <a:gd name="connsiteX19" fmla="*/ 79937 w 200587"/>
              <a:gd name="connsiteY19" fmla="*/ 63624 h 165224"/>
              <a:gd name="connsiteX20" fmla="*/ 105337 w 200587"/>
              <a:gd name="connsiteY20" fmla="*/ 69974 h 165224"/>
              <a:gd name="connsiteX21" fmla="*/ 124387 w 200587"/>
              <a:gd name="connsiteY21" fmla="*/ 82674 h 165224"/>
              <a:gd name="connsiteX22" fmla="*/ 140262 w 200587"/>
              <a:gd name="connsiteY22" fmla="*/ 98549 h 165224"/>
              <a:gd name="connsiteX23" fmla="*/ 146612 w 200587"/>
              <a:gd name="connsiteY23" fmla="*/ 108074 h 165224"/>
              <a:gd name="connsiteX24" fmla="*/ 165662 w 200587"/>
              <a:gd name="connsiteY24" fmla="*/ 114424 h 165224"/>
              <a:gd name="connsiteX25" fmla="*/ 197412 w 200587"/>
              <a:gd name="connsiteY25" fmla="*/ 111249 h 165224"/>
              <a:gd name="connsiteX26" fmla="*/ 194237 w 200587"/>
              <a:gd name="connsiteY26" fmla="*/ 95374 h 165224"/>
              <a:gd name="connsiteX27" fmla="*/ 178362 w 200587"/>
              <a:gd name="connsiteY27" fmla="*/ 66799 h 165224"/>
              <a:gd name="connsiteX28" fmla="*/ 140262 w 200587"/>
              <a:gd name="connsiteY28" fmla="*/ 76324 h 165224"/>
              <a:gd name="connsiteX29" fmla="*/ 130737 w 200587"/>
              <a:gd name="connsiteY29" fmla="*/ 79499 h 165224"/>
              <a:gd name="connsiteX30" fmla="*/ 121212 w 200587"/>
              <a:gd name="connsiteY30" fmla="*/ 85849 h 165224"/>
              <a:gd name="connsiteX31" fmla="*/ 114862 w 200587"/>
              <a:gd name="connsiteY31" fmla="*/ 95374 h 165224"/>
              <a:gd name="connsiteX32" fmla="*/ 89462 w 200587"/>
              <a:gd name="connsiteY32" fmla="*/ 82674 h 165224"/>
              <a:gd name="connsiteX33" fmla="*/ 79937 w 200587"/>
              <a:gd name="connsiteY33" fmla="*/ 73149 h 165224"/>
              <a:gd name="connsiteX34" fmla="*/ 70412 w 200587"/>
              <a:gd name="connsiteY34" fmla="*/ 25524 h 165224"/>
              <a:gd name="connsiteX35" fmla="*/ 67237 w 200587"/>
              <a:gd name="connsiteY35" fmla="*/ 6474 h 165224"/>
              <a:gd name="connsiteX36" fmla="*/ 76762 w 200587"/>
              <a:gd name="connsiteY36" fmla="*/ 124 h 165224"/>
              <a:gd name="connsiteX37" fmla="*/ 105337 w 200587"/>
              <a:gd name="connsiteY37" fmla="*/ 6474 h 165224"/>
              <a:gd name="connsiteX38" fmla="*/ 111687 w 200587"/>
              <a:gd name="connsiteY38" fmla="*/ 15999 h 165224"/>
              <a:gd name="connsiteX39" fmla="*/ 121212 w 200587"/>
              <a:gd name="connsiteY39" fmla="*/ 44574 h 165224"/>
              <a:gd name="connsiteX40" fmla="*/ 124387 w 200587"/>
              <a:gd name="connsiteY40" fmla="*/ 54099 h 165224"/>
              <a:gd name="connsiteX41" fmla="*/ 127562 w 200587"/>
              <a:gd name="connsiteY41" fmla="*/ 63624 h 165224"/>
              <a:gd name="connsiteX42" fmla="*/ 124387 w 200587"/>
              <a:gd name="connsiteY42" fmla="*/ 85849 h 165224"/>
              <a:gd name="connsiteX43" fmla="*/ 114862 w 200587"/>
              <a:gd name="connsiteY43" fmla="*/ 92199 h 165224"/>
              <a:gd name="connsiteX44" fmla="*/ 95812 w 200587"/>
              <a:gd name="connsiteY44" fmla="*/ 98549 h 165224"/>
              <a:gd name="connsiteX45" fmla="*/ 60887 w 200587"/>
              <a:gd name="connsiteY45" fmla="*/ 95374 h 165224"/>
              <a:gd name="connsiteX46" fmla="*/ 51362 w 200587"/>
              <a:gd name="connsiteY46" fmla="*/ 92199 h 165224"/>
              <a:gd name="connsiteX47" fmla="*/ 38662 w 200587"/>
              <a:gd name="connsiteY47" fmla="*/ 89024 h 165224"/>
              <a:gd name="connsiteX48" fmla="*/ 3737 w 200587"/>
              <a:gd name="connsiteY48" fmla="*/ 92199 h 165224"/>
              <a:gd name="connsiteX49" fmla="*/ 6912 w 200587"/>
              <a:gd name="connsiteY49" fmla="*/ 139824 h 165224"/>
              <a:gd name="connsiteX50" fmla="*/ 16437 w 200587"/>
              <a:gd name="connsiteY50" fmla="*/ 146174 h 165224"/>
              <a:gd name="connsiteX51" fmla="*/ 54537 w 200587"/>
              <a:gd name="connsiteY51" fmla="*/ 155699 h 165224"/>
              <a:gd name="connsiteX52" fmla="*/ 102162 w 200587"/>
              <a:gd name="connsiteY52" fmla="*/ 89024 h 165224"/>
              <a:gd name="connsiteX53" fmla="*/ 121212 w 200587"/>
              <a:gd name="connsiteY53" fmla="*/ 82674 h 165224"/>
              <a:gd name="connsiteX54" fmla="*/ 130737 w 200587"/>
              <a:gd name="connsiteY54" fmla="*/ 79499 h 165224"/>
              <a:gd name="connsiteX55" fmla="*/ 162487 w 200587"/>
              <a:gd name="connsiteY55" fmla="*/ 85849 h 165224"/>
              <a:gd name="connsiteX56" fmla="*/ 197412 w 200587"/>
              <a:gd name="connsiteY56" fmla="*/ 117599 h 165224"/>
              <a:gd name="connsiteX57" fmla="*/ 200587 w 200587"/>
              <a:gd name="connsiteY57" fmla="*/ 127124 h 165224"/>
              <a:gd name="connsiteX58" fmla="*/ 197412 w 200587"/>
              <a:gd name="connsiteY58" fmla="*/ 149349 h 165224"/>
              <a:gd name="connsiteX59" fmla="*/ 178362 w 200587"/>
              <a:gd name="connsiteY59" fmla="*/ 165224 h 165224"/>
              <a:gd name="connsiteX60" fmla="*/ 156137 w 200587"/>
              <a:gd name="connsiteY60" fmla="*/ 162049 h 165224"/>
              <a:gd name="connsiteX61" fmla="*/ 149787 w 200587"/>
              <a:gd name="connsiteY61" fmla="*/ 152524 h 165224"/>
              <a:gd name="connsiteX62" fmla="*/ 143437 w 200587"/>
              <a:gd name="connsiteY62" fmla="*/ 133474 h 165224"/>
              <a:gd name="connsiteX63" fmla="*/ 152962 w 200587"/>
              <a:gd name="connsiteY63" fmla="*/ 114424 h 165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200587" h="165224">
                <a:moveTo>
                  <a:pt x="130737" y="12824"/>
                </a:moveTo>
                <a:cubicBezTo>
                  <a:pt x="126504" y="20232"/>
                  <a:pt x="120282" y="26817"/>
                  <a:pt x="118037" y="35049"/>
                </a:cubicBezTo>
                <a:cubicBezTo>
                  <a:pt x="115194" y="45472"/>
                  <a:pt x="123653" y="50557"/>
                  <a:pt x="130737" y="54099"/>
                </a:cubicBezTo>
                <a:cubicBezTo>
                  <a:pt x="133730" y="55596"/>
                  <a:pt x="137269" y="55777"/>
                  <a:pt x="140262" y="57274"/>
                </a:cubicBezTo>
                <a:cubicBezTo>
                  <a:pt x="143675" y="58981"/>
                  <a:pt x="146612" y="61507"/>
                  <a:pt x="149787" y="63624"/>
                </a:cubicBezTo>
                <a:cubicBezTo>
                  <a:pt x="157195" y="62566"/>
                  <a:pt x="165173" y="63488"/>
                  <a:pt x="172012" y="60449"/>
                </a:cubicBezTo>
                <a:cubicBezTo>
                  <a:pt x="176829" y="58308"/>
                  <a:pt x="180128" y="45625"/>
                  <a:pt x="181537" y="41399"/>
                </a:cubicBezTo>
                <a:cubicBezTo>
                  <a:pt x="179659" y="28252"/>
                  <a:pt x="184670" y="15999"/>
                  <a:pt x="168837" y="15999"/>
                </a:cubicBezTo>
                <a:cubicBezTo>
                  <a:pt x="165490" y="15999"/>
                  <a:pt x="162487" y="18116"/>
                  <a:pt x="159312" y="19174"/>
                </a:cubicBezTo>
                <a:cubicBezTo>
                  <a:pt x="158254" y="22349"/>
                  <a:pt x="157634" y="25706"/>
                  <a:pt x="156137" y="28699"/>
                </a:cubicBezTo>
                <a:cubicBezTo>
                  <a:pt x="154430" y="32112"/>
                  <a:pt x="150994" y="34604"/>
                  <a:pt x="149787" y="38224"/>
                </a:cubicBezTo>
                <a:cubicBezTo>
                  <a:pt x="147751" y="44331"/>
                  <a:pt x="147875" y="50961"/>
                  <a:pt x="146612" y="57274"/>
                </a:cubicBezTo>
                <a:cubicBezTo>
                  <a:pt x="145533" y="62670"/>
                  <a:pt x="139112" y="86999"/>
                  <a:pt x="137087" y="89024"/>
                </a:cubicBezTo>
                <a:cubicBezTo>
                  <a:pt x="133912" y="92199"/>
                  <a:pt x="130437" y="95100"/>
                  <a:pt x="127562" y="98549"/>
                </a:cubicBezTo>
                <a:cubicBezTo>
                  <a:pt x="125119" y="101480"/>
                  <a:pt x="123910" y="105376"/>
                  <a:pt x="121212" y="108074"/>
                </a:cubicBezTo>
                <a:cubicBezTo>
                  <a:pt x="115057" y="114229"/>
                  <a:pt x="109909" y="115017"/>
                  <a:pt x="102162" y="117599"/>
                </a:cubicBezTo>
                <a:cubicBezTo>
                  <a:pt x="95812" y="116541"/>
                  <a:pt x="88386" y="118116"/>
                  <a:pt x="83112" y="114424"/>
                </a:cubicBezTo>
                <a:cubicBezTo>
                  <a:pt x="76860" y="110047"/>
                  <a:pt x="70412" y="95374"/>
                  <a:pt x="70412" y="95374"/>
                </a:cubicBezTo>
                <a:cubicBezTo>
                  <a:pt x="68002" y="85735"/>
                  <a:pt x="63816" y="76693"/>
                  <a:pt x="70412" y="66799"/>
                </a:cubicBezTo>
                <a:cubicBezTo>
                  <a:pt x="72268" y="64014"/>
                  <a:pt x="76762" y="64682"/>
                  <a:pt x="79937" y="63624"/>
                </a:cubicBezTo>
                <a:cubicBezTo>
                  <a:pt x="84335" y="64504"/>
                  <a:pt x="99845" y="66923"/>
                  <a:pt x="105337" y="69974"/>
                </a:cubicBezTo>
                <a:cubicBezTo>
                  <a:pt x="112008" y="73680"/>
                  <a:pt x="124387" y="82674"/>
                  <a:pt x="124387" y="82674"/>
                </a:cubicBezTo>
                <a:cubicBezTo>
                  <a:pt x="141320" y="108074"/>
                  <a:pt x="119095" y="77382"/>
                  <a:pt x="140262" y="98549"/>
                </a:cubicBezTo>
                <a:cubicBezTo>
                  <a:pt x="142960" y="101247"/>
                  <a:pt x="143376" y="106052"/>
                  <a:pt x="146612" y="108074"/>
                </a:cubicBezTo>
                <a:cubicBezTo>
                  <a:pt x="152288" y="111622"/>
                  <a:pt x="165662" y="114424"/>
                  <a:pt x="165662" y="114424"/>
                </a:cubicBezTo>
                <a:cubicBezTo>
                  <a:pt x="176245" y="113366"/>
                  <a:pt x="188562" y="117149"/>
                  <a:pt x="197412" y="111249"/>
                </a:cubicBezTo>
                <a:cubicBezTo>
                  <a:pt x="201902" y="108256"/>
                  <a:pt x="195657" y="100580"/>
                  <a:pt x="194237" y="95374"/>
                </a:cubicBezTo>
                <a:cubicBezTo>
                  <a:pt x="188410" y="74007"/>
                  <a:pt x="191317" y="79754"/>
                  <a:pt x="178362" y="66799"/>
                </a:cubicBezTo>
                <a:cubicBezTo>
                  <a:pt x="152710" y="71074"/>
                  <a:pt x="165419" y="67938"/>
                  <a:pt x="140262" y="76324"/>
                </a:cubicBezTo>
                <a:cubicBezTo>
                  <a:pt x="137087" y="77382"/>
                  <a:pt x="133522" y="77643"/>
                  <a:pt x="130737" y="79499"/>
                </a:cubicBezTo>
                <a:lnTo>
                  <a:pt x="121212" y="85849"/>
                </a:lnTo>
                <a:cubicBezTo>
                  <a:pt x="119095" y="89024"/>
                  <a:pt x="118564" y="94449"/>
                  <a:pt x="114862" y="95374"/>
                </a:cubicBezTo>
                <a:cubicBezTo>
                  <a:pt x="95141" y="100304"/>
                  <a:pt x="97550" y="92379"/>
                  <a:pt x="89462" y="82674"/>
                </a:cubicBezTo>
                <a:cubicBezTo>
                  <a:pt x="86587" y="79225"/>
                  <a:pt x="83112" y="76324"/>
                  <a:pt x="79937" y="73149"/>
                </a:cubicBezTo>
                <a:cubicBezTo>
                  <a:pt x="72691" y="51410"/>
                  <a:pt x="77312" y="66925"/>
                  <a:pt x="70412" y="25524"/>
                </a:cubicBezTo>
                <a:lnTo>
                  <a:pt x="67237" y="6474"/>
                </a:lnTo>
                <a:cubicBezTo>
                  <a:pt x="70412" y="4357"/>
                  <a:pt x="72969" y="545"/>
                  <a:pt x="76762" y="124"/>
                </a:cubicBezTo>
                <a:cubicBezTo>
                  <a:pt x="85144" y="-807"/>
                  <a:pt x="96967" y="3684"/>
                  <a:pt x="105337" y="6474"/>
                </a:cubicBezTo>
                <a:cubicBezTo>
                  <a:pt x="107454" y="9649"/>
                  <a:pt x="110137" y="12512"/>
                  <a:pt x="111687" y="15999"/>
                </a:cubicBezTo>
                <a:lnTo>
                  <a:pt x="121212" y="44574"/>
                </a:lnTo>
                <a:lnTo>
                  <a:pt x="124387" y="54099"/>
                </a:lnTo>
                <a:lnTo>
                  <a:pt x="127562" y="63624"/>
                </a:lnTo>
                <a:cubicBezTo>
                  <a:pt x="126504" y="71032"/>
                  <a:pt x="127426" y="79010"/>
                  <a:pt x="124387" y="85849"/>
                </a:cubicBezTo>
                <a:cubicBezTo>
                  <a:pt x="122837" y="89336"/>
                  <a:pt x="118349" y="90649"/>
                  <a:pt x="114862" y="92199"/>
                </a:cubicBezTo>
                <a:cubicBezTo>
                  <a:pt x="108745" y="94917"/>
                  <a:pt x="95812" y="98549"/>
                  <a:pt x="95812" y="98549"/>
                </a:cubicBezTo>
                <a:cubicBezTo>
                  <a:pt x="84170" y="97491"/>
                  <a:pt x="72459" y="97027"/>
                  <a:pt x="60887" y="95374"/>
                </a:cubicBezTo>
                <a:cubicBezTo>
                  <a:pt x="57574" y="94901"/>
                  <a:pt x="54580" y="93118"/>
                  <a:pt x="51362" y="92199"/>
                </a:cubicBezTo>
                <a:cubicBezTo>
                  <a:pt x="47166" y="91000"/>
                  <a:pt x="42895" y="90082"/>
                  <a:pt x="38662" y="89024"/>
                </a:cubicBezTo>
                <a:cubicBezTo>
                  <a:pt x="27020" y="90082"/>
                  <a:pt x="9933" y="82286"/>
                  <a:pt x="3737" y="92199"/>
                </a:cubicBezTo>
                <a:cubicBezTo>
                  <a:pt x="-4695" y="105691"/>
                  <a:pt x="3268" y="124337"/>
                  <a:pt x="6912" y="139824"/>
                </a:cubicBezTo>
                <a:cubicBezTo>
                  <a:pt x="7786" y="143538"/>
                  <a:pt x="12950" y="144624"/>
                  <a:pt x="16437" y="146174"/>
                </a:cubicBezTo>
                <a:cubicBezTo>
                  <a:pt x="31531" y="152883"/>
                  <a:pt x="38563" y="153037"/>
                  <a:pt x="54537" y="155699"/>
                </a:cubicBezTo>
                <a:cubicBezTo>
                  <a:pt x="135194" y="149938"/>
                  <a:pt x="76748" y="168895"/>
                  <a:pt x="102162" y="89024"/>
                </a:cubicBezTo>
                <a:cubicBezTo>
                  <a:pt x="104191" y="82646"/>
                  <a:pt x="114862" y="84791"/>
                  <a:pt x="121212" y="82674"/>
                </a:cubicBezTo>
                <a:lnTo>
                  <a:pt x="130737" y="79499"/>
                </a:lnTo>
                <a:cubicBezTo>
                  <a:pt x="136259" y="80288"/>
                  <a:pt x="154814" y="81586"/>
                  <a:pt x="162487" y="85849"/>
                </a:cubicBezTo>
                <a:cubicBezTo>
                  <a:pt x="175932" y="93318"/>
                  <a:pt x="190289" y="103353"/>
                  <a:pt x="197412" y="117599"/>
                </a:cubicBezTo>
                <a:cubicBezTo>
                  <a:pt x="198909" y="120592"/>
                  <a:pt x="199529" y="123949"/>
                  <a:pt x="200587" y="127124"/>
                </a:cubicBezTo>
                <a:cubicBezTo>
                  <a:pt x="199529" y="134532"/>
                  <a:pt x="200191" y="142401"/>
                  <a:pt x="197412" y="149349"/>
                </a:cubicBezTo>
                <a:cubicBezTo>
                  <a:pt x="195190" y="154905"/>
                  <a:pt x="183124" y="162049"/>
                  <a:pt x="178362" y="165224"/>
                </a:cubicBezTo>
                <a:cubicBezTo>
                  <a:pt x="170954" y="164166"/>
                  <a:pt x="162976" y="165088"/>
                  <a:pt x="156137" y="162049"/>
                </a:cubicBezTo>
                <a:cubicBezTo>
                  <a:pt x="152650" y="160499"/>
                  <a:pt x="151337" y="156011"/>
                  <a:pt x="149787" y="152524"/>
                </a:cubicBezTo>
                <a:cubicBezTo>
                  <a:pt x="147069" y="146407"/>
                  <a:pt x="143437" y="133474"/>
                  <a:pt x="143437" y="133474"/>
                </a:cubicBezTo>
                <a:cubicBezTo>
                  <a:pt x="147338" y="117870"/>
                  <a:pt x="143526" y="123860"/>
                  <a:pt x="152962" y="114424"/>
                </a:cubicBez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1252BC-03D2-69EF-B656-2A457BA26A24}"/>
              </a:ext>
            </a:extLst>
          </p:cNvPr>
          <p:cNvSpPr txBox="1"/>
          <p:nvPr/>
        </p:nvSpPr>
        <p:spPr>
          <a:xfrm>
            <a:off x="3987600" y="2729278"/>
            <a:ext cx="764274" cy="18000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D6465AD-AAED-F8D5-AE24-2E9978FD6460}"/>
              </a:ext>
            </a:extLst>
          </p:cNvPr>
          <p:cNvCxnSpPr>
            <a:cxnSpLocks/>
          </p:cNvCxnSpPr>
          <p:nvPr/>
        </p:nvCxnSpPr>
        <p:spPr>
          <a:xfrm flipV="1">
            <a:off x="2330244" y="1804813"/>
            <a:ext cx="573350" cy="50576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3AB517B0-61F9-A386-395B-CA67497AD73D}"/>
              </a:ext>
            </a:extLst>
          </p:cNvPr>
          <p:cNvSpPr txBox="1"/>
          <p:nvPr/>
        </p:nvSpPr>
        <p:spPr>
          <a:xfrm>
            <a:off x="1486210" y="3065151"/>
            <a:ext cx="17682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Transcription factor (TF) gene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7ABFF5B-0ACD-14F5-E01D-AF1427157E8D}"/>
              </a:ext>
            </a:extLst>
          </p:cNvPr>
          <p:cNvSpPr txBox="1"/>
          <p:nvPr/>
        </p:nvSpPr>
        <p:spPr>
          <a:xfrm>
            <a:off x="2587324" y="960002"/>
            <a:ext cx="1838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TF (protein)</a:t>
            </a:r>
          </a:p>
        </p:txBody>
      </p:sp>
      <p:sp>
        <p:nvSpPr>
          <p:cNvPr id="26" name="Freeform 25">
            <a:extLst>
              <a:ext uri="{FF2B5EF4-FFF2-40B4-BE49-F238E27FC236}">
                <a16:creationId xmlns:a16="http://schemas.microsoft.com/office/drawing/2014/main" id="{18A4E0E9-1BF2-7A44-397B-98FDDC266E88}"/>
              </a:ext>
            </a:extLst>
          </p:cNvPr>
          <p:cNvSpPr/>
          <p:nvPr/>
        </p:nvSpPr>
        <p:spPr>
          <a:xfrm>
            <a:off x="3622807" y="2613149"/>
            <a:ext cx="293174" cy="273657"/>
          </a:xfrm>
          <a:custGeom>
            <a:avLst/>
            <a:gdLst>
              <a:gd name="connsiteX0" fmla="*/ 130737 w 200587"/>
              <a:gd name="connsiteY0" fmla="*/ 12824 h 165224"/>
              <a:gd name="connsiteX1" fmla="*/ 118037 w 200587"/>
              <a:gd name="connsiteY1" fmla="*/ 35049 h 165224"/>
              <a:gd name="connsiteX2" fmla="*/ 130737 w 200587"/>
              <a:gd name="connsiteY2" fmla="*/ 54099 h 165224"/>
              <a:gd name="connsiteX3" fmla="*/ 140262 w 200587"/>
              <a:gd name="connsiteY3" fmla="*/ 57274 h 165224"/>
              <a:gd name="connsiteX4" fmla="*/ 149787 w 200587"/>
              <a:gd name="connsiteY4" fmla="*/ 63624 h 165224"/>
              <a:gd name="connsiteX5" fmla="*/ 172012 w 200587"/>
              <a:gd name="connsiteY5" fmla="*/ 60449 h 165224"/>
              <a:gd name="connsiteX6" fmla="*/ 181537 w 200587"/>
              <a:gd name="connsiteY6" fmla="*/ 41399 h 165224"/>
              <a:gd name="connsiteX7" fmla="*/ 168837 w 200587"/>
              <a:gd name="connsiteY7" fmla="*/ 15999 h 165224"/>
              <a:gd name="connsiteX8" fmla="*/ 159312 w 200587"/>
              <a:gd name="connsiteY8" fmla="*/ 19174 h 165224"/>
              <a:gd name="connsiteX9" fmla="*/ 156137 w 200587"/>
              <a:gd name="connsiteY9" fmla="*/ 28699 h 165224"/>
              <a:gd name="connsiteX10" fmla="*/ 149787 w 200587"/>
              <a:gd name="connsiteY10" fmla="*/ 38224 h 165224"/>
              <a:gd name="connsiteX11" fmla="*/ 146612 w 200587"/>
              <a:gd name="connsiteY11" fmla="*/ 57274 h 165224"/>
              <a:gd name="connsiteX12" fmla="*/ 137087 w 200587"/>
              <a:gd name="connsiteY12" fmla="*/ 89024 h 165224"/>
              <a:gd name="connsiteX13" fmla="*/ 127562 w 200587"/>
              <a:gd name="connsiteY13" fmla="*/ 98549 h 165224"/>
              <a:gd name="connsiteX14" fmla="*/ 121212 w 200587"/>
              <a:gd name="connsiteY14" fmla="*/ 108074 h 165224"/>
              <a:gd name="connsiteX15" fmla="*/ 102162 w 200587"/>
              <a:gd name="connsiteY15" fmla="*/ 117599 h 165224"/>
              <a:gd name="connsiteX16" fmla="*/ 83112 w 200587"/>
              <a:gd name="connsiteY16" fmla="*/ 114424 h 165224"/>
              <a:gd name="connsiteX17" fmla="*/ 70412 w 200587"/>
              <a:gd name="connsiteY17" fmla="*/ 95374 h 165224"/>
              <a:gd name="connsiteX18" fmla="*/ 70412 w 200587"/>
              <a:gd name="connsiteY18" fmla="*/ 66799 h 165224"/>
              <a:gd name="connsiteX19" fmla="*/ 79937 w 200587"/>
              <a:gd name="connsiteY19" fmla="*/ 63624 h 165224"/>
              <a:gd name="connsiteX20" fmla="*/ 105337 w 200587"/>
              <a:gd name="connsiteY20" fmla="*/ 69974 h 165224"/>
              <a:gd name="connsiteX21" fmla="*/ 124387 w 200587"/>
              <a:gd name="connsiteY21" fmla="*/ 82674 h 165224"/>
              <a:gd name="connsiteX22" fmla="*/ 140262 w 200587"/>
              <a:gd name="connsiteY22" fmla="*/ 98549 h 165224"/>
              <a:gd name="connsiteX23" fmla="*/ 146612 w 200587"/>
              <a:gd name="connsiteY23" fmla="*/ 108074 h 165224"/>
              <a:gd name="connsiteX24" fmla="*/ 165662 w 200587"/>
              <a:gd name="connsiteY24" fmla="*/ 114424 h 165224"/>
              <a:gd name="connsiteX25" fmla="*/ 197412 w 200587"/>
              <a:gd name="connsiteY25" fmla="*/ 111249 h 165224"/>
              <a:gd name="connsiteX26" fmla="*/ 194237 w 200587"/>
              <a:gd name="connsiteY26" fmla="*/ 95374 h 165224"/>
              <a:gd name="connsiteX27" fmla="*/ 178362 w 200587"/>
              <a:gd name="connsiteY27" fmla="*/ 66799 h 165224"/>
              <a:gd name="connsiteX28" fmla="*/ 140262 w 200587"/>
              <a:gd name="connsiteY28" fmla="*/ 76324 h 165224"/>
              <a:gd name="connsiteX29" fmla="*/ 130737 w 200587"/>
              <a:gd name="connsiteY29" fmla="*/ 79499 h 165224"/>
              <a:gd name="connsiteX30" fmla="*/ 121212 w 200587"/>
              <a:gd name="connsiteY30" fmla="*/ 85849 h 165224"/>
              <a:gd name="connsiteX31" fmla="*/ 114862 w 200587"/>
              <a:gd name="connsiteY31" fmla="*/ 95374 h 165224"/>
              <a:gd name="connsiteX32" fmla="*/ 89462 w 200587"/>
              <a:gd name="connsiteY32" fmla="*/ 82674 h 165224"/>
              <a:gd name="connsiteX33" fmla="*/ 79937 w 200587"/>
              <a:gd name="connsiteY33" fmla="*/ 73149 h 165224"/>
              <a:gd name="connsiteX34" fmla="*/ 70412 w 200587"/>
              <a:gd name="connsiteY34" fmla="*/ 25524 h 165224"/>
              <a:gd name="connsiteX35" fmla="*/ 67237 w 200587"/>
              <a:gd name="connsiteY35" fmla="*/ 6474 h 165224"/>
              <a:gd name="connsiteX36" fmla="*/ 76762 w 200587"/>
              <a:gd name="connsiteY36" fmla="*/ 124 h 165224"/>
              <a:gd name="connsiteX37" fmla="*/ 105337 w 200587"/>
              <a:gd name="connsiteY37" fmla="*/ 6474 h 165224"/>
              <a:gd name="connsiteX38" fmla="*/ 111687 w 200587"/>
              <a:gd name="connsiteY38" fmla="*/ 15999 h 165224"/>
              <a:gd name="connsiteX39" fmla="*/ 121212 w 200587"/>
              <a:gd name="connsiteY39" fmla="*/ 44574 h 165224"/>
              <a:gd name="connsiteX40" fmla="*/ 124387 w 200587"/>
              <a:gd name="connsiteY40" fmla="*/ 54099 h 165224"/>
              <a:gd name="connsiteX41" fmla="*/ 127562 w 200587"/>
              <a:gd name="connsiteY41" fmla="*/ 63624 h 165224"/>
              <a:gd name="connsiteX42" fmla="*/ 124387 w 200587"/>
              <a:gd name="connsiteY42" fmla="*/ 85849 h 165224"/>
              <a:gd name="connsiteX43" fmla="*/ 114862 w 200587"/>
              <a:gd name="connsiteY43" fmla="*/ 92199 h 165224"/>
              <a:gd name="connsiteX44" fmla="*/ 95812 w 200587"/>
              <a:gd name="connsiteY44" fmla="*/ 98549 h 165224"/>
              <a:gd name="connsiteX45" fmla="*/ 60887 w 200587"/>
              <a:gd name="connsiteY45" fmla="*/ 95374 h 165224"/>
              <a:gd name="connsiteX46" fmla="*/ 51362 w 200587"/>
              <a:gd name="connsiteY46" fmla="*/ 92199 h 165224"/>
              <a:gd name="connsiteX47" fmla="*/ 38662 w 200587"/>
              <a:gd name="connsiteY47" fmla="*/ 89024 h 165224"/>
              <a:gd name="connsiteX48" fmla="*/ 3737 w 200587"/>
              <a:gd name="connsiteY48" fmla="*/ 92199 h 165224"/>
              <a:gd name="connsiteX49" fmla="*/ 6912 w 200587"/>
              <a:gd name="connsiteY49" fmla="*/ 139824 h 165224"/>
              <a:gd name="connsiteX50" fmla="*/ 16437 w 200587"/>
              <a:gd name="connsiteY50" fmla="*/ 146174 h 165224"/>
              <a:gd name="connsiteX51" fmla="*/ 54537 w 200587"/>
              <a:gd name="connsiteY51" fmla="*/ 155699 h 165224"/>
              <a:gd name="connsiteX52" fmla="*/ 102162 w 200587"/>
              <a:gd name="connsiteY52" fmla="*/ 89024 h 165224"/>
              <a:gd name="connsiteX53" fmla="*/ 121212 w 200587"/>
              <a:gd name="connsiteY53" fmla="*/ 82674 h 165224"/>
              <a:gd name="connsiteX54" fmla="*/ 130737 w 200587"/>
              <a:gd name="connsiteY54" fmla="*/ 79499 h 165224"/>
              <a:gd name="connsiteX55" fmla="*/ 162487 w 200587"/>
              <a:gd name="connsiteY55" fmla="*/ 85849 h 165224"/>
              <a:gd name="connsiteX56" fmla="*/ 197412 w 200587"/>
              <a:gd name="connsiteY56" fmla="*/ 117599 h 165224"/>
              <a:gd name="connsiteX57" fmla="*/ 200587 w 200587"/>
              <a:gd name="connsiteY57" fmla="*/ 127124 h 165224"/>
              <a:gd name="connsiteX58" fmla="*/ 197412 w 200587"/>
              <a:gd name="connsiteY58" fmla="*/ 149349 h 165224"/>
              <a:gd name="connsiteX59" fmla="*/ 178362 w 200587"/>
              <a:gd name="connsiteY59" fmla="*/ 165224 h 165224"/>
              <a:gd name="connsiteX60" fmla="*/ 156137 w 200587"/>
              <a:gd name="connsiteY60" fmla="*/ 162049 h 165224"/>
              <a:gd name="connsiteX61" fmla="*/ 149787 w 200587"/>
              <a:gd name="connsiteY61" fmla="*/ 152524 h 165224"/>
              <a:gd name="connsiteX62" fmla="*/ 143437 w 200587"/>
              <a:gd name="connsiteY62" fmla="*/ 133474 h 165224"/>
              <a:gd name="connsiteX63" fmla="*/ 152962 w 200587"/>
              <a:gd name="connsiteY63" fmla="*/ 114424 h 165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200587" h="165224">
                <a:moveTo>
                  <a:pt x="130737" y="12824"/>
                </a:moveTo>
                <a:cubicBezTo>
                  <a:pt x="126504" y="20232"/>
                  <a:pt x="120282" y="26817"/>
                  <a:pt x="118037" y="35049"/>
                </a:cubicBezTo>
                <a:cubicBezTo>
                  <a:pt x="115194" y="45472"/>
                  <a:pt x="123653" y="50557"/>
                  <a:pt x="130737" y="54099"/>
                </a:cubicBezTo>
                <a:cubicBezTo>
                  <a:pt x="133730" y="55596"/>
                  <a:pt x="137269" y="55777"/>
                  <a:pt x="140262" y="57274"/>
                </a:cubicBezTo>
                <a:cubicBezTo>
                  <a:pt x="143675" y="58981"/>
                  <a:pt x="146612" y="61507"/>
                  <a:pt x="149787" y="63624"/>
                </a:cubicBezTo>
                <a:cubicBezTo>
                  <a:pt x="157195" y="62566"/>
                  <a:pt x="165173" y="63488"/>
                  <a:pt x="172012" y="60449"/>
                </a:cubicBezTo>
                <a:cubicBezTo>
                  <a:pt x="176829" y="58308"/>
                  <a:pt x="180128" y="45625"/>
                  <a:pt x="181537" y="41399"/>
                </a:cubicBezTo>
                <a:cubicBezTo>
                  <a:pt x="179659" y="28252"/>
                  <a:pt x="184670" y="15999"/>
                  <a:pt x="168837" y="15999"/>
                </a:cubicBezTo>
                <a:cubicBezTo>
                  <a:pt x="165490" y="15999"/>
                  <a:pt x="162487" y="18116"/>
                  <a:pt x="159312" y="19174"/>
                </a:cubicBezTo>
                <a:cubicBezTo>
                  <a:pt x="158254" y="22349"/>
                  <a:pt x="157634" y="25706"/>
                  <a:pt x="156137" y="28699"/>
                </a:cubicBezTo>
                <a:cubicBezTo>
                  <a:pt x="154430" y="32112"/>
                  <a:pt x="150994" y="34604"/>
                  <a:pt x="149787" y="38224"/>
                </a:cubicBezTo>
                <a:cubicBezTo>
                  <a:pt x="147751" y="44331"/>
                  <a:pt x="147875" y="50961"/>
                  <a:pt x="146612" y="57274"/>
                </a:cubicBezTo>
                <a:cubicBezTo>
                  <a:pt x="145533" y="62670"/>
                  <a:pt x="139112" y="86999"/>
                  <a:pt x="137087" y="89024"/>
                </a:cubicBezTo>
                <a:cubicBezTo>
                  <a:pt x="133912" y="92199"/>
                  <a:pt x="130437" y="95100"/>
                  <a:pt x="127562" y="98549"/>
                </a:cubicBezTo>
                <a:cubicBezTo>
                  <a:pt x="125119" y="101480"/>
                  <a:pt x="123910" y="105376"/>
                  <a:pt x="121212" y="108074"/>
                </a:cubicBezTo>
                <a:cubicBezTo>
                  <a:pt x="115057" y="114229"/>
                  <a:pt x="109909" y="115017"/>
                  <a:pt x="102162" y="117599"/>
                </a:cubicBezTo>
                <a:cubicBezTo>
                  <a:pt x="95812" y="116541"/>
                  <a:pt x="88386" y="118116"/>
                  <a:pt x="83112" y="114424"/>
                </a:cubicBezTo>
                <a:cubicBezTo>
                  <a:pt x="76860" y="110047"/>
                  <a:pt x="70412" y="95374"/>
                  <a:pt x="70412" y="95374"/>
                </a:cubicBezTo>
                <a:cubicBezTo>
                  <a:pt x="68002" y="85735"/>
                  <a:pt x="63816" y="76693"/>
                  <a:pt x="70412" y="66799"/>
                </a:cubicBezTo>
                <a:cubicBezTo>
                  <a:pt x="72268" y="64014"/>
                  <a:pt x="76762" y="64682"/>
                  <a:pt x="79937" y="63624"/>
                </a:cubicBezTo>
                <a:cubicBezTo>
                  <a:pt x="84335" y="64504"/>
                  <a:pt x="99845" y="66923"/>
                  <a:pt x="105337" y="69974"/>
                </a:cubicBezTo>
                <a:cubicBezTo>
                  <a:pt x="112008" y="73680"/>
                  <a:pt x="124387" y="82674"/>
                  <a:pt x="124387" y="82674"/>
                </a:cubicBezTo>
                <a:cubicBezTo>
                  <a:pt x="141320" y="108074"/>
                  <a:pt x="119095" y="77382"/>
                  <a:pt x="140262" y="98549"/>
                </a:cubicBezTo>
                <a:cubicBezTo>
                  <a:pt x="142960" y="101247"/>
                  <a:pt x="143376" y="106052"/>
                  <a:pt x="146612" y="108074"/>
                </a:cubicBezTo>
                <a:cubicBezTo>
                  <a:pt x="152288" y="111622"/>
                  <a:pt x="165662" y="114424"/>
                  <a:pt x="165662" y="114424"/>
                </a:cubicBezTo>
                <a:cubicBezTo>
                  <a:pt x="176245" y="113366"/>
                  <a:pt x="188562" y="117149"/>
                  <a:pt x="197412" y="111249"/>
                </a:cubicBezTo>
                <a:cubicBezTo>
                  <a:pt x="201902" y="108256"/>
                  <a:pt x="195657" y="100580"/>
                  <a:pt x="194237" y="95374"/>
                </a:cubicBezTo>
                <a:cubicBezTo>
                  <a:pt x="188410" y="74007"/>
                  <a:pt x="191317" y="79754"/>
                  <a:pt x="178362" y="66799"/>
                </a:cubicBezTo>
                <a:cubicBezTo>
                  <a:pt x="152710" y="71074"/>
                  <a:pt x="165419" y="67938"/>
                  <a:pt x="140262" y="76324"/>
                </a:cubicBezTo>
                <a:cubicBezTo>
                  <a:pt x="137087" y="77382"/>
                  <a:pt x="133522" y="77643"/>
                  <a:pt x="130737" y="79499"/>
                </a:cubicBezTo>
                <a:lnTo>
                  <a:pt x="121212" y="85849"/>
                </a:lnTo>
                <a:cubicBezTo>
                  <a:pt x="119095" y="89024"/>
                  <a:pt x="118564" y="94449"/>
                  <a:pt x="114862" y="95374"/>
                </a:cubicBezTo>
                <a:cubicBezTo>
                  <a:pt x="95141" y="100304"/>
                  <a:pt x="97550" y="92379"/>
                  <a:pt x="89462" y="82674"/>
                </a:cubicBezTo>
                <a:cubicBezTo>
                  <a:pt x="86587" y="79225"/>
                  <a:pt x="83112" y="76324"/>
                  <a:pt x="79937" y="73149"/>
                </a:cubicBezTo>
                <a:cubicBezTo>
                  <a:pt x="72691" y="51410"/>
                  <a:pt x="77312" y="66925"/>
                  <a:pt x="70412" y="25524"/>
                </a:cubicBezTo>
                <a:lnTo>
                  <a:pt x="67237" y="6474"/>
                </a:lnTo>
                <a:cubicBezTo>
                  <a:pt x="70412" y="4357"/>
                  <a:pt x="72969" y="545"/>
                  <a:pt x="76762" y="124"/>
                </a:cubicBezTo>
                <a:cubicBezTo>
                  <a:pt x="85144" y="-807"/>
                  <a:pt x="96967" y="3684"/>
                  <a:pt x="105337" y="6474"/>
                </a:cubicBezTo>
                <a:cubicBezTo>
                  <a:pt x="107454" y="9649"/>
                  <a:pt x="110137" y="12512"/>
                  <a:pt x="111687" y="15999"/>
                </a:cubicBezTo>
                <a:lnTo>
                  <a:pt x="121212" y="44574"/>
                </a:lnTo>
                <a:lnTo>
                  <a:pt x="124387" y="54099"/>
                </a:lnTo>
                <a:lnTo>
                  <a:pt x="127562" y="63624"/>
                </a:lnTo>
                <a:cubicBezTo>
                  <a:pt x="126504" y="71032"/>
                  <a:pt x="127426" y="79010"/>
                  <a:pt x="124387" y="85849"/>
                </a:cubicBezTo>
                <a:cubicBezTo>
                  <a:pt x="122837" y="89336"/>
                  <a:pt x="118349" y="90649"/>
                  <a:pt x="114862" y="92199"/>
                </a:cubicBezTo>
                <a:cubicBezTo>
                  <a:pt x="108745" y="94917"/>
                  <a:pt x="95812" y="98549"/>
                  <a:pt x="95812" y="98549"/>
                </a:cubicBezTo>
                <a:cubicBezTo>
                  <a:pt x="84170" y="97491"/>
                  <a:pt x="72459" y="97027"/>
                  <a:pt x="60887" y="95374"/>
                </a:cubicBezTo>
                <a:cubicBezTo>
                  <a:pt x="57574" y="94901"/>
                  <a:pt x="54580" y="93118"/>
                  <a:pt x="51362" y="92199"/>
                </a:cubicBezTo>
                <a:cubicBezTo>
                  <a:pt x="47166" y="91000"/>
                  <a:pt x="42895" y="90082"/>
                  <a:pt x="38662" y="89024"/>
                </a:cubicBezTo>
                <a:cubicBezTo>
                  <a:pt x="27020" y="90082"/>
                  <a:pt x="9933" y="82286"/>
                  <a:pt x="3737" y="92199"/>
                </a:cubicBezTo>
                <a:cubicBezTo>
                  <a:pt x="-4695" y="105691"/>
                  <a:pt x="3268" y="124337"/>
                  <a:pt x="6912" y="139824"/>
                </a:cubicBezTo>
                <a:cubicBezTo>
                  <a:pt x="7786" y="143538"/>
                  <a:pt x="12950" y="144624"/>
                  <a:pt x="16437" y="146174"/>
                </a:cubicBezTo>
                <a:cubicBezTo>
                  <a:pt x="31531" y="152883"/>
                  <a:pt x="38563" y="153037"/>
                  <a:pt x="54537" y="155699"/>
                </a:cubicBezTo>
                <a:cubicBezTo>
                  <a:pt x="135194" y="149938"/>
                  <a:pt x="76748" y="168895"/>
                  <a:pt x="102162" y="89024"/>
                </a:cubicBezTo>
                <a:cubicBezTo>
                  <a:pt x="104191" y="82646"/>
                  <a:pt x="114862" y="84791"/>
                  <a:pt x="121212" y="82674"/>
                </a:cubicBezTo>
                <a:lnTo>
                  <a:pt x="130737" y="79499"/>
                </a:lnTo>
                <a:cubicBezTo>
                  <a:pt x="136259" y="80288"/>
                  <a:pt x="154814" y="81586"/>
                  <a:pt x="162487" y="85849"/>
                </a:cubicBezTo>
                <a:cubicBezTo>
                  <a:pt x="175932" y="93318"/>
                  <a:pt x="190289" y="103353"/>
                  <a:pt x="197412" y="117599"/>
                </a:cubicBezTo>
                <a:cubicBezTo>
                  <a:pt x="198909" y="120592"/>
                  <a:pt x="199529" y="123949"/>
                  <a:pt x="200587" y="127124"/>
                </a:cubicBezTo>
                <a:cubicBezTo>
                  <a:pt x="199529" y="134532"/>
                  <a:pt x="200191" y="142401"/>
                  <a:pt x="197412" y="149349"/>
                </a:cubicBezTo>
                <a:cubicBezTo>
                  <a:pt x="195190" y="154905"/>
                  <a:pt x="183124" y="162049"/>
                  <a:pt x="178362" y="165224"/>
                </a:cubicBezTo>
                <a:cubicBezTo>
                  <a:pt x="170954" y="164166"/>
                  <a:pt x="162976" y="165088"/>
                  <a:pt x="156137" y="162049"/>
                </a:cubicBezTo>
                <a:cubicBezTo>
                  <a:pt x="152650" y="160499"/>
                  <a:pt x="151337" y="156011"/>
                  <a:pt x="149787" y="152524"/>
                </a:cubicBezTo>
                <a:cubicBezTo>
                  <a:pt x="147069" y="146407"/>
                  <a:pt x="143437" y="133474"/>
                  <a:pt x="143437" y="133474"/>
                </a:cubicBezTo>
                <a:cubicBezTo>
                  <a:pt x="147338" y="117870"/>
                  <a:pt x="143526" y="123860"/>
                  <a:pt x="152962" y="114424"/>
                </a:cubicBez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Freeform 26">
            <a:extLst>
              <a:ext uri="{FF2B5EF4-FFF2-40B4-BE49-F238E27FC236}">
                <a16:creationId xmlns:a16="http://schemas.microsoft.com/office/drawing/2014/main" id="{57199E97-2666-BFD5-2AAD-78DCD2360A75}"/>
              </a:ext>
            </a:extLst>
          </p:cNvPr>
          <p:cNvSpPr/>
          <p:nvPr/>
        </p:nvSpPr>
        <p:spPr>
          <a:xfrm>
            <a:off x="6623107" y="2627527"/>
            <a:ext cx="293174" cy="273657"/>
          </a:xfrm>
          <a:custGeom>
            <a:avLst/>
            <a:gdLst>
              <a:gd name="connsiteX0" fmla="*/ 130737 w 200587"/>
              <a:gd name="connsiteY0" fmla="*/ 12824 h 165224"/>
              <a:gd name="connsiteX1" fmla="*/ 118037 w 200587"/>
              <a:gd name="connsiteY1" fmla="*/ 35049 h 165224"/>
              <a:gd name="connsiteX2" fmla="*/ 130737 w 200587"/>
              <a:gd name="connsiteY2" fmla="*/ 54099 h 165224"/>
              <a:gd name="connsiteX3" fmla="*/ 140262 w 200587"/>
              <a:gd name="connsiteY3" fmla="*/ 57274 h 165224"/>
              <a:gd name="connsiteX4" fmla="*/ 149787 w 200587"/>
              <a:gd name="connsiteY4" fmla="*/ 63624 h 165224"/>
              <a:gd name="connsiteX5" fmla="*/ 172012 w 200587"/>
              <a:gd name="connsiteY5" fmla="*/ 60449 h 165224"/>
              <a:gd name="connsiteX6" fmla="*/ 181537 w 200587"/>
              <a:gd name="connsiteY6" fmla="*/ 41399 h 165224"/>
              <a:gd name="connsiteX7" fmla="*/ 168837 w 200587"/>
              <a:gd name="connsiteY7" fmla="*/ 15999 h 165224"/>
              <a:gd name="connsiteX8" fmla="*/ 159312 w 200587"/>
              <a:gd name="connsiteY8" fmla="*/ 19174 h 165224"/>
              <a:gd name="connsiteX9" fmla="*/ 156137 w 200587"/>
              <a:gd name="connsiteY9" fmla="*/ 28699 h 165224"/>
              <a:gd name="connsiteX10" fmla="*/ 149787 w 200587"/>
              <a:gd name="connsiteY10" fmla="*/ 38224 h 165224"/>
              <a:gd name="connsiteX11" fmla="*/ 146612 w 200587"/>
              <a:gd name="connsiteY11" fmla="*/ 57274 h 165224"/>
              <a:gd name="connsiteX12" fmla="*/ 137087 w 200587"/>
              <a:gd name="connsiteY12" fmla="*/ 89024 h 165224"/>
              <a:gd name="connsiteX13" fmla="*/ 127562 w 200587"/>
              <a:gd name="connsiteY13" fmla="*/ 98549 h 165224"/>
              <a:gd name="connsiteX14" fmla="*/ 121212 w 200587"/>
              <a:gd name="connsiteY14" fmla="*/ 108074 h 165224"/>
              <a:gd name="connsiteX15" fmla="*/ 102162 w 200587"/>
              <a:gd name="connsiteY15" fmla="*/ 117599 h 165224"/>
              <a:gd name="connsiteX16" fmla="*/ 83112 w 200587"/>
              <a:gd name="connsiteY16" fmla="*/ 114424 h 165224"/>
              <a:gd name="connsiteX17" fmla="*/ 70412 w 200587"/>
              <a:gd name="connsiteY17" fmla="*/ 95374 h 165224"/>
              <a:gd name="connsiteX18" fmla="*/ 70412 w 200587"/>
              <a:gd name="connsiteY18" fmla="*/ 66799 h 165224"/>
              <a:gd name="connsiteX19" fmla="*/ 79937 w 200587"/>
              <a:gd name="connsiteY19" fmla="*/ 63624 h 165224"/>
              <a:gd name="connsiteX20" fmla="*/ 105337 w 200587"/>
              <a:gd name="connsiteY20" fmla="*/ 69974 h 165224"/>
              <a:gd name="connsiteX21" fmla="*/ 124387 w 200587"/>
              <a:gd name="connsiteY21" fmla="*/ 82674 h 165224"/>
              <a:gd name="connsiteX22" fmla="*/ 140262 w 200587"/>
              <a:gd name="connsiteY22" fmla="*/ 98549 h 165224"/>
              <a:gd name="connsiteX23" fmla="*/ 146612 w 200587"/>
              <a:gd name="connsiteY23" fmla="*/ 108074 h 165224"/>
              <a:gd name="connsiteX24" fmla="*/ 165662 w 200587"/>
              <a:gd name="connsiteY24" fmla="*/ 114424 h 165224"/>
              <a:gd name="connsiteX25" fmla="*/ 197412 w 200587"/>
              <a:gd name="connsiteY25" fmla="*/ 111249 h 165224"/>
              <a:gd name="connsiteX26" fmla="*/ 194237 w 200587"/>
              <a:gd name="connsiteY26" fmla="*/ 95374 h 165224"/>
              <a:gd name="connsiteX27" fmla="*/ 178362 w 200587"/>
              <a:gd name="connsiteY27" fmla="*/ 66799 h 165224"/>
              <a:gd name="connsiteX28" fmla="*/ 140262 w 200587"/>
              <a:gd name="connsiteY28" fmla="*/ 76324 h 165224"/>
              <a:gd name="connsiteX29" fmla="*/ 130737 w 200587"/>
              <a:gd name="connsiteY29" fmla="*/ 79499 h 165224"/>
              <a:gd name="connsiteX30" fmla="*/ 121212 w 200587"/>
              <a:gd name="connsiteY30" fmla="*/ 85849 h 165224"/>
              <a:gd name="connsiteX31" fmla="*/ 114862 w 200587"/>
              <a:gd name="connsiteY31" fmla="*/ 95374 h 165224"/>
              <a:gd name="connsiteX32" fmla="*/ 89462 w 200587"/>
              <a:gd name="connsiteY32" fmla="*/ 82674 h 165224"/>
              <a:gd name="connsiteX33" fmla="*/ 79937 w 200587"/>
              <a:gd name="connsiteY33" fmla="*/ 73149 h 165224"/>
              <a:gd name="connsiteX34" fmla="*/ 70412 w 200587"/>
              <a:gd name="connsiteY34" fmla="*/ 25524 h 165224"/>
              <a:gd name="connsiteX35" fmla="*/ 67237 w 200587"/>
              <a:gd name="connsiteY35" fmla="*/ 6474 h 165224"/>
              <a:gd name="connsiteX36" fmla="*/ 76762 w 200587"/>
              <a:gd name="connsiteY36" fmla="*/ 124 h 165224"/>
              <a:gd name="connsiteX37" fmla="*/ 105337 w 200587"/>
              <a:gd name="connsiteY37" fmla="*/ 6474 h 165224"/>
              <a:gd name="connsiteX38" fmla="*/ 111687 w 200587"/>
              <a:gd name="connsiteY38" fmla="*/ 15999 h 165224"/>
              <a:gd name="connsiteX39" fmla="*/ 121212 w 200587"/>
              <a:gd name="connsiteY39" fmla="*/ 44574 h 165224"/>
              <a:gd name="connsiteX40" fmla="*/ 124387 w 200587"/>
              <a:gd name="connsiteY40" fmla="*/ 54099 h 165224"/>
              <a:gd name="connsiteX41" fmla="*/ 127562 w 200587"/>
              <a:gd name="connsiteY41" fmla="*/ 63624 h 165224"/>
              <a:gd name="connsiteX42" fmla="*/ 124387 w 200587"/>
              <a:gd name="connsiteY42" fmla="*/ 85849 h 165224"/>
              <a:gd name="connsiteX43" fmla="*/ 114862 w 200587"/>
              <a:gd name="connsiteY43" fmla="*/ 92199 h 165224"/>
              <a:gd name="connsiteX44" fmla="*/ 95812 w 200587"/>
              <a:gd name="connsiteY44" fmla="*/ 98549 h 165224"/>
              <a:gd name="connsiteX45" fmla="*/ 60887 w 200587"/>
              <a:gd name="connsiteY45" fmla="*/ 95374 h 165224"/>
              <a:gd name="connsiteX46" fmla="*/ 51362 w 200587"/>
              <a:gd name="connsiteY46" fmla="*/ 92199 h 165224"/>
              <a:gd name="connsiteX47" fmla="*/ 38662 w 200587"/>
              <a:gd name="connsiteY47" fmla="*/ 89024 h 165224"/>
              <a:gd name="connsiteX48" fmla="*/ 3737 w 200587"/>
              <a:gd name="connsiteY48" fmla="*/ 92199 h 165224"/>
              <a:gd name="connsiteX49" fmla="*/ 6912 w 200587"/>
              <a:gd name="connsiteY49" fmla="*/ 139824 h 165224"/>
              <a:gd name="connsiteX50" fmla="*/ 16437 w 200587"/>
              <a:gd name="connsiteY50" fmla="*/ 146174 h 165224"/>
              <a:gd name="connsiteX51" fmla="*/ 54537 w 200587"/>
              <a:gd name="connsiteY51" fmla="*/ 155699 h 165224"/>
              <a:gd name="connsiteX52" fmla="*/ 102162 w 200587"/>
              <a:gd name="connsiteY52" fmla="*/ 89024 h 165224"/>
              <a:gd name="connsiteX53" fmla="*/ 121212 w 200587"/>
              <a:gd name="connsiteY53" fmla="*/ 82674 h 165224"/>
              <a:gd name="connsiteX54" fmla="*/ 130737 w 200587"/>
              <a:gd name="connsiteY54" fmla="*/ 79499 h 165224"/>
              <a:gd name="connsiteX55" fmla="*/ 162487 w 200587"/>
              <a:gd name="connsiteY55" fmla="*/ 85849 h 165224"/>
              <a:gd name="connsiteX56" fmla="*/ 197412 w 200587"/>
              <a:gd name="connsiteY56" fmla="*/ 117599 h 165224"/>
              <a:gd name="connsiteX57" fmla="*/ 200587 w 200587"/>
              <a:gd name="connsiteY57" fmla="*/ 127124 h 165224"/>
              <a:gd name="connsiteX58" fmla="*/ 197412 w 200587"/>
              <a:gd name="connsiteY58" fmla="*/ 149349 h 165224"/>
              <a:gd name="connsiteX59" fmla="*/ 178362 w 200587"/>
              <a:gd name="connsiteY59" fmla="*/ 165224 h 165224"/>
              <a:gd name="connsiteX60" fmla="*/ 156137 w 200587"/>
              <a:gd name="connsiteY60" fmla="*/ 162049 h 165224"/>
              <a:gd name="connsiteX61" fmla="*/ 149787 w 200587"/>
              <a:gd name="connsiteY61" fmla="*/ 152524 h 165224"/>
              <a:gd name="connsiteX62" fmla="*/ 143437 w 200587"/>
              <a:gd name="connsiteY62" fmla="*/ 133474 h 165224"/>
              <a:gd name="connsiteX63" fmla="*/ 152962 w 200587"/>
              <a:gd name="connsiteY63" fmla="*/ 114424 h 165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200587" h="165224">
                <a:moveTo>
                  <a:pt x="130737" y="12824"/>
                </a:moveTo>
                <a:cubicBezTo>
                  <a:pt x="126504" y="20232"/>
                  <a:pt x="120282" y="26817"/>
                  <a:pt x="118037" y="35049"/>
                </a:cubicBezTo>
                <a:cubicBezTo>
                  <a:pt x="115194" y="45472"/>
                  <a:pt x="123653" y="50557"/>
                  <a:pt x="130737" y="54099"/>
                </a:cubicBezTo>
                <a:cubicBezTo>
                  <a:pt x="133730" y="55596"/>
                  <a:pt x="137269" y="55777"/>
                  <a:pt x="140262" y="57274"/>
                </a:cubicBezTo>
                <a:cubicBezTo>
                  <a:pt x="143675" y="58981"/>
                  <a:pt x="146612" y="61507"/>
                  <a:pt x="149787" y="63624"/>
                </a:cubicBezTo>
                <a:cubicBezTo>
                  <a:pt x="157195" y="62566"/>
                  <a:pt x="165173" y="63488"/>
                  <a:pt x="172012" y="60449"/>
                </a:cubicBezTo>
                <a:cubicBezTo>
                  <a:pt x="176829" y="58308"/>
                  <a:pt x="180128" y="45625"/>
                  <a:pt x="181537" y="41399"/>
                </a:cubicBezTo>
                <a:cubicBezTo>
                  <a:pt x="179659" y="28252"/>
                  <a:pt x="184670" y="15999"/>
                  <a:pt x="168837" y="15999"/>
                </a:cubicBezTo>
                <a:cubicBezTo>
                  <a:pt x="165490" y="15999"/>
                  <a:pt x="162487" y="18116"/>
                  <a:pt x="159312" y="19174"/>
                </a:cubicBezTo>
                <a:cubicBezTo>
                  <a:pt x="158254" y="22349"/>
                  <a:pt x="157634" y="25706"/>
                  <a:pt x="156137" y="28699"/>
                </a:cubicBezTo>
                <a:cubicBezTo>
                  <a:pt x="154430" y="32112"/>
                  <a:pt x="150994" y="34604"/>
                  <a:pt x="149787" y="38224"/>
                </a:cubicBezTo>
                <a:cubicBezTo>
                  <a:pt x="147751" y="44331"/>
                  <a:pt x="147875" y="50961"/>
                  <a:pt x="146612" y="57274"/>
                </a:cubicBezTo>
                <a:cubicBezTo>
                  <a:pt x="145533" y="62670"/>
                  <a:pt x="139112" y="86999"/>
                  <a:pt x="137087" y="89024"/>
                </a:cubicBezTo>
                <a:cubicBezTo>
                  <a:pt x="133912" y="92199"/>
                  <a:pt x="130437" y="95100"/>
                  <a:pt x="127562" y="98549"/>
                </a:cubicBezTo>
                <a:cubicBezTo>
                  <a:pt x="125119" y="101480"/>
                  <a:pt x="123910" y="105376"/>
                  <a:pt x="121212" y="108074"/>
                </a:cubicBezTo>
                <a:cubicBezTo>
                  <a:pt x="115057" y="114229"/>
                  <a:pt x="109909" y="115017"/>
                  <a:pt x="102162" y="117599"/>
                </a:cubicBezTo>
                <a:cubicBezTo>
                  <a:pt x="95812" y="116541"/>
                  <a:pt x="88386" y="118116"/>
                  <a:pt x="83112" y="114424"/>
                </a:cubicBezTo>
                <a:cubicBezTo>
                  <a:pt x="76860" y="110047"/>
                  <a:pt x="70412" y="95374"/>
                  <a:pt x="70412" y="95374"/>
                </a:cubicBezTo>
                <a:cubicBezTo>
                  <a:pt x="68002" y="85735"/>
                  <a:pt x="63816" y="76693"/>
                  <a:pt x="70412" y="66799"/>
                </a:cubicBezTo>
                <a:cubicBezTo>
                  <a:pt x="72268" y="64014"/>
                  <a:pt x="76762" y="64682"/>
                  <a:pt x="79937" y="63624"/>
                </a:cubicBezTo>
                <a:cubicBezTo>
                  <a:pt x="84335" y="64504"/>
                  <a:pt x="99845" y="66923"/>
                  <a:pt x="105337" y="69974"/>
                </a:cubicBezTo>
                <a:cubicBezTo>
                  <a:pt x="112008" y="73680"/>
                  <a:pt x="124387" y="82674"/>
                  <a:pt x="124387" y="82674"/>
                </a:cubicBezTo>
                <a:cubicBezTo>
                  <a:pt x="141320" y="108074"/>
                  <a:pt x="119095" y="77382"/>
                  <a:pt x="140262" y="98549"/>
                </a:cubicBezTo>
                <a:cubicBezTo>
                  <a:pt x="142960" y="101247"/>
                  <a:pt x="143376" y="106052"/>
                  <a:pt x="146612" y="108074"/>
                </a:cubicBezTo>
                <a:cubicBezTo>
                  <a:pt x="152288" y="111622"/>
                  <a:pt x="165662" y="114424"/>
                  <a:pt x="165662" y="114424"/>
                </a:cubicBezTo>
                <a:cubicBezTo>
                  <a:pt x="176245" y="113366"/>
                  <a:pt x="188562" y="117149"/>
                  <a:pt x="197412" y="111249"/>
                </a:cubicBezTo>
                <a:cubicBezTo>
                  <a:pt x="201902" y="108256"/>
                  <a:pt x="195657" y="100580"/>
                  <a:pt x="194237" y="95374"/>
                </a:cubicBezTo>
                <a:cubicBezTo>
                  <a:pt x="188410" y="74007"/>
                  <a:pt x="191317" y="79754"/>
                  <a:pt x="178362" y="66799"/>
                </a:cubicBezTo>
                <a:cubicBezTo>
                  <a:pt x="152710" y="71074"/>
                  <a:pt x="165419" y="67938"/>
                  <a:pt x="140262" y="76324"/>
                </a:cubicBezTo>
                <a:cubicBezTo>
                  <a:pt x="137087" y="77382"/>
                  <a:pt x="133522" y="77643"/>
                  <a:pt x="130737" y="79499"/>
                </a:cubicBezTo>
                <a:lnTo>
                  <a:pt x="121212" y="85849"/>
                </a:lnTo>
                <a:cubicBezTo>
                  <a:pt x="119095" y="89024"/>
                  <a:pt x="118564" y="94449"/>
                  <a:pt x="114862" y="95374"/>
                </a:cubicBezTo>
                <a:cubicBezTo>
                  <a:pt x="95141" y="100304"/>
                  <a:pt x="97550" y="92379"/>
                  <a:pt x="89462" y="82674"/>
                </a:cubicBezTo>
                <a:cubicBezTo>
                  <a:pt x="86587" y="79225"/>
                  <a:pt x="83112" y="76324"/>
                  <a:pt x="79937" y="73149"/>
                </a:cubicBezTo>
                <a:cubicBezTo>
                  <a:pt x="72691" y="51410"/>
                  <a:pt x="77312" y="66925"/>
                  <a:pt x="70412" y="25524"/>
                </a:cubicBezTo>
                <a:lnTo>
                  <a:pt x="67237" y="6474"/>
                </a:lnTo>
                <a:cubicBezTo>
                  <a:pt x="70412" y="4357"/>
                  <a:pt x="72969" y="545"/>
                  <a:pt x="76762" y="124"/>
                </a:cubicBezTo>
                <a:cubicBezTo>
                  <a:pt x="85144" y="-807"/>
                  <a:pt x="96967" y="3684"/>
                  <a:pt x="105337" y="6474"/>
                </a:cubicBezTo>
                <a:cubicBezTo>
                  <a:pt x="107454" y="9649"/>
                  <a:pt x="110137" y="12512"/>
                  <a:pt x="111687" y="15999"/>
                </a:cubicBezTo>
                <a:lnTo>
                  <a:pt x="121212" y="44574"/>
                </a:lnTo>
                <a:lnTo>
                  <a:pt x="124387" y="54099"/>
                </a:lnTo>
                <a:lnTo>
                  <a:pt x="127562" y="63624"/>
                </a:lnTo>
                <a:cubicBezTo>
                  <a:pt x="126504" y="71032"/>
                  <a:pt x="127426" y="79010"/>
                  <a:pt x="124387" y="85849"/>
                </a:cubicBezTo>
                <a:cubicBezTo>
                  <a:pt x="122837" y="89336"/>
                  <a:pt x="118349" y="90649"/>
                  <a:pt x="114862" y="92199"/>
                </a:cubicBezTo>
                <a:cubicBezTo>
                  <a:pt x="108745" y="94917"/>
                  <a:pt x="95812" y="98549"/>
                  <a:pt x="95812" y="98549"/>
                </a:cubicBezTo>
                <a:cubicBezTo>
                  <a:pt x="84170" y="97491"/>
                  <a:pt x="72459" y="97027"/>
                  <a:pt x="60887" y="95374"/>
                </a:cubicBezTo>
                <a:cubicBezTo>
                  <a:pt x="57574" y="94901"/>
                  <a:pt x="54580" y="93118"/>
                  <a:pt x="51362" y="92199"/>
                </a:cubicBezTo>
                <a:cubicBezTo>
                  <a:pt x="47166" y="91000"/>
                  <a:pt x="42895" y="90082"/>
                  <a:pt x="38662" y="89024"/>
                </a:cubicBezTo>
                <a:cubicBezTo>
                  <a:pt x="27020" y="90082"/>
                  <a:pt x="9933" y="82286"/>
                  <a:pt x="3737" y="92199"/>
                </a:cubicBezTo>
                <a:cubicBezTo>
                  <a:pt x="-4695" y="105691"/>
                  <a:pt x="3268" y="124337"/>
                  <a:pt x="6912" y="139824"/>
                </a:cubicBezTo>
                <a:cubicBezTo>
                  <a:pt x="7786" y="143538"/>
                  <a:pt x="12950" y="144624"/>
                  <a:pt x="16437" y="146174"/>
                </a:cubicBezTo>
                <a:cubicBezTo>
                  <a:pt x="31531" y="152883"/>
                  <a:pt x="38563" y="153037"/>
                  <a:pt x="54537" y="155699"/>
                </a:cubicBezTo>
                <a:cubicBezTo>
                  <a:pt x="135194" y="149938"/>
                  <a:pt x="76748" y="168895"/>
                  <a:pt x="102162" y="89024"/>
                </a:cubicBezTo>
                <a:cubicBezTo>
                  <a:pt x="104191" y="82646"/>
                  <a:pt x="114862" y="84791"/>
                  <a:pt x="121212" y="82674"/>
                </a:cubicBezTo>
                <a:lnTo>
                  <a:pt x="130737" y="79499"/>
                </a:lnTo>
                <a:cubicBezTo>
                  <a:pt x="136259" y="80288"/>
                  <a:pt x="154814" y="81586"/>
                  <a:pt x="162487" y="85849"/>
                </a:cubicBezTo>
                <a:cubicBezTo>
                  <a:pt x="175932" y="93318"/>
                  <a:pt x="190289" y="103353"/>
                  <a:pt x="197412" y="117599"/>
                </a:cubicBezTo>
                <a:cubicBezTo>
                  <a:pt x="198909" y="120592"/>
                  <a:pt x="199529" y="123949"/>
                  <a:pt x="200587" y="127124"/>
                </a:cubicBezTo>
                <a:cubicBezTo>
                  <a:pt x="199529" y="134532"/>
                  <a:pt x="200191" y="142401"/>
                  <a:pt x="197412" y="149349"/>
                </a:cubicBezTo>
                <a:cubicBezTo>
                  <a:pt x="195190" y="154905"/>
                  <a:pt x="183124" y="162049"/>
                  <a:pt x="178362" y="165224"/>
                </a:cubicBezTo>
                <a:cubicBezTo>
                  <a:pt x="170954" y="164166"/>
                  <a:pt x="162976" y="165088"/>
                  <a:pt x="156137" y="162049"/>
                </a:cubicBezTo>
                <a:cubicBezTo>
                  <a:pt x="152650" y="160499"/>
                  <a:pt x="151337" y="156011"/>
                  <a:pt x="149787" y="152524"/>
                </a:cubicBezTo>
                <a:cubicBezTo>
                  <a:pt x="147069" y="146407"/>
                  <a:pt x="143437" y="133474"/>
                  <a:pt x="143437" y="133474"/>
                </a:cubicBezTo>
                <a:cubicBezTo>
                  <a:pt x="147338" y="117870"/>
                  <a:pt x="143526" y="123860"/>
                  <a:pt x="152962" y="114424"/>
                </a:cubicBez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BD67B47-95EA-ACAF-6BA4-A03B1CDBB015}"/>
              </a:ext>
            </a:extLst>
          </p:cNvPr>
          <p:cNvCxnSpPr>
            <a:cxnSpLocks/>
          </p:cNvCxnSpPr>
          <p:nvPr/>
        </p:nvCxnSpPr>
        <p:spPr>
          <a:xfrm>
            <a:off x="3506640" y="1552681"/>
            <a:ext cx="3116467" cy="107484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647D7B3-8113-57D5-B49A-A2EC51B863C9}"/>
              </a:ext>
            </a:extLst>
          </p:cNvPr>
          <p:cNvCxnSpPr>
            <a:cxnSpLocks/>
          </p:cNvCxnSpPr>
          <p:nvPr/>
        </p:nvCxnSpPr>
        <p:spPr>
          <a:xfrm>
            <a:off x="3454449" y="1804813"/>
            <a:ext cx="314945" cy="71554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0FACA1C-F248-337D-C7DC-500C0B52814B}"/>
              </a:ext>
            </a:extLst>
          </p:cNvPr>
          <p:cNvGrpSpPr/>
          <p:nvPr/>
        </p:nvGrpSpPr>
        <p:grpSpPr>
          <a:xfrm>
            <a:off x="3993647" y="2489982"/>
            <a:ext cx="706292" cy="215689"/>
            <a:chOff x="3278854" y="2483620"/>
            <a:chExt cx="706292" cy="215689"/>
          </a:xfrm>
        </p:grpSpPr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0126AC8E-EA28-8A03-1734-D1B1906F483C}"/>
                </a:ext>
              </a:extLst>
            </p:cNvPr>
            <p:cNvCxnSpPr/>
            <p:nvPr/>
          </p:nvCxnSpPr>
          <p:spPr>
            <a:xfrm>
              <a:off x="3278854" y="2483620"/>
              <a:ext cx="706292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F431F57E-2D41-46A0-9420-FB6717B698F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96983" y="2483620"/>
              <a:ext cx="0" cy="215689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4F3318A9-F7F2-9810-9EF5-5912B4CB6700}"/>
              </a:ext>
            </a:extLst>
          </p:cNvPr>
          <p:cNvGrpSpPr/>
          <p:nvPr/>
        </p:nvGrpSpPr>
        <p:grpSpPr>
          <a:xfrm>
            <a:off x="6984115" y="2476208"/>
            <a:ext cx="706292" cy="215689"/>
            <a:chOff x="3278854" y="2483620"/>
            <a:chExt cx="706292" cy="215689"/>
          </a:xfrm>
        </p:grpSpPr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7E6D7186-EEE6-F86C-D074-20F9AE9660AF}"/>
                </a:ext>
              </a:extLst>
            </p:cNvPr>
            <p:cNvCxnSpPr/>
            <p:nvPr/>
          </p:nvCxnSpPr>
          <p:spPr>
            <a:xfrm>
              <a:off x="3278854" y="2483620"/>
              <a:ext cx="706292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FAE5ED84-4846-DFF8-6CE9-B36353D675B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96983" y="2483620"/>
              <a:ext cx="0" cy="215689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30A92B02-616F-D0B0-769F-B7E2D5345141}"/>
              </a:ext>
            </a:extLst>
          </p:cNvPr>
          <p:cNvSpPr txBox="1"/>
          <p:nvPr/>
        </p:nvSpPr>
        <p:spPr>
          <a:xfrm>
            <a:off x="5104849" y="3388316"/>
            <a:ext cx="1422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Target Genes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A9114E5-1BCB-1080-39F3-F33C26AB6F95}"/>
              </a:ext>
            </a:extLst>
          </p:cNvPr>
          <p:cNvCxnSpPr>
            <a:cxnSpLocks/>
            <a:stCxn id="41" idx="1"/>
            <a:endCxn id="18" idx="2"/>
          </p:cNvCxnSpPr>
          <p:nvPr/>
        </p:nvCxnSpPr>
        <p:spPr>
          <a:xfrm rot="10800000">
            <a:off x="4369737" y="2909278"/>
            <a:ext cx="735112" cy="663704"/>
          </a:xfrm>
          <a:prstGeom prst="bentConnector2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B7F36BDA-03E3-DBA4-8BBC-5CB6230E1769}"/>
              </a:ext>
            </a:extLst>
          </p:cNvPr>
          <p:cNvCxnSpPr>
            <a:cxnSpLocks/>
            <a:stCxn id="41" idx="3"/>
            <a:endCxn id="8" idx="2"/>
          </p:cNvCxnSpPr>
          <p:nvPr/>
        </p:nvCxnSpPr>
        <p:spPr>
          <a:xfrm flipV="1">
            <a:off x="6527311" y="2901184"/>
            <a:ext cx="829206" cy="671798"/>
          </a:xfrm>
          <a:prstGeom prst="bentConnector2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49112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44D2C9-E9FB-7572-7FE2-B6DFE3DBE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4A3125-A490-ACB7-352A-1577B833B7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4164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44D2C9-E9FB-7572-7FE2-B6DFE3DBE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4A3125-A490-ACB7-352A-1577B833B7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3952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C232B152-3720-4D3B-97ED-45CE5483F1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11BAB570-FF10-4E96-8A3F-FA9804702B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693698" cy="6858000"/>
          </a:xfrm>
          <a:custGeom>
            <a:avLst/>
            <a:gdLst>
              <a:gd name="connsiteX0" fmla="*/ 0 w 4693698"/>
              <a:gd name="connsiteY0" fmla="*/ 0 h 6858000"/>
              <a:gd name="connsiteX1" fmla="*/ 420914 w 4693698"/>
              <a:gd name="connsiteY1" fmla="*/ 0 h 6858000"/>
              <a:gd name="connsiteX2" fmla="*/ 1582057 w 4693698"/>
              <a:gd name="connsiteY2" fmla="*/ 0 h 6858000"/>
              <a:gd name="connsiteX3" fmla="*/ 4503903 w 4693698"/>
              <a:gd name="connsiteY3" fmla="*/ 0 h 6858000"/>
              <a:gd name="connsiteX4" fmla="*/ 4508943 w 4693698"/>
              <a:gd name="connsiteY4" fmla="*/ 66675 h 6858000"/>
              <a:gd name="connsiteX5" fmla="*/ 4517340 w 4693698"/>
              <a:gd name="connsiteY5" fmla="*/ 122237 h 6858000"/>
              <a:gd name="connsiteX6" fmla="*/ 4527418 w 4693698"/>
              <a:gd name="connsiteY6" fmla="*/ 174625 h 6858000"/>
              <a:gd name="connsiteX7" fmla="*/ 4544214 w 4693698"/>
              <a:gd name="connsiteY7" fmla="*/ 217487 h 6858000"/>
              <a:gd name="connsiteX8" fmla="*/ 4561010 w 4693698"/>
              <a:gd name="connsiteY8" fmla="*/ 260350 h 6858000"/>
              <a:gd name="connsiteX9" fmla="*/ 4581165 w 4693698"/>
              <a:gd name="connsiteY9" fmla="*/ 296862 h 6858000"/>
              <a:gd name="connsiteX10" fmla="*/ 4601320 w 4693698"/>
              <a:gd name="connsiteY10" fmla="*/ 334962 h 6858000"/>
              <a:gd name="connsiteX11" fmla="*/ 4619796 w 4693698"/>
              <a:gd name="connsiteY11" fmla="*/ 369887 h 6858000"/>
              <a:gd name="connsiteX12" fmla="*/ 4638271 w 4693698"/>
              <a:gd name="connsiteY12" fmla="*/ 409575 h 6858000"/>
              <a:gd name="connsiteX13" fmla="*/ 4655067 w 4693698"/>
              <a:gd name="connsiteY13" fmla="*/ 450850 h 6858000"/>
              <a:gd name="connsiteX14" fmla="*/ 4670184 w 4693698"/>
              <a:gd name="connsiteY14" fmla="*/ 496887 h 6858000"/>
              <a:gd name="connsiteX15" fmla="*/ 4681941 w 4693698"/>
              <a:gd name="connsiteY15" fmla="*/ 546100 h 6858000"/>
              <a:gd name="connsiteX16" fmla="*/ 4690339 w 4693698"/>
              <a:gd name="connsiteY16" fmla="*/ 606425 h 6858000"/>
              <a:gd name="connsiteX17" fmla="*/ 4693698 w 4693698"/>
              <a:gd name="connsiteY17" fmla="*/ 673100 h 6858000"/>
              <a:gd name="connsiteX18" fmla="*/ 4690339 w 4693698"/>
              <a:gd name="connsiteY18" fmla="*/ 744537 h 6858000"/>
              <a:gd name="connsiteX19" fmla="*/ 4681941 w 4693698"/>
              <a:gd name="connsiteY19" fmla="*/ 801687 h 6858000"/>
              <a:gd name="connsiteX20" fmla="*/ 4670184 w 4693698"/>
              <a:gd name="connsiteY20" fmla="*/ 854075 h 6858000"/>
              <a:gd name="connsiteX21" fmla="*/ 4655067 w 4693698"/>
              <a:gd name="connsiteY21" fmla="*/ 901700 h 6858000"/>
              <a:gd name="connsiteX22" fmla="*/ 4638271 w 4693698"/>
              <a:gd name="connsiteY22" fmla="*/ 942975 h 6858000"/>
              <a:gd name="connsiteX23" fmla="*/ 4618116 w 4693698"/>
              <a:gd name="connsiteY23" fmla="*/ 981075 h 6858000"/>
              <a:gd name="connsiteX24" fmla="*/ 4597961 w 4693698"/>
              <a:gd name="connsiteY24" fmla="*/ 1017587 h 6858000"/>
              <a:gd name="connsiteX25" fmla="*/ 4577806 w 4693698"/>
              <a:gd name="connsiteY25" fmla="*/ 1055687 h 6858000"/>
              <a:gd name="connsiteX26" fmla="*/ 4559330 w 4693698"/>
              <a:gd name="connsiteY26" fmla="*/ 1095375 h 6858000"/>
              <a:gd name="connsiteX27" fmla="*/ 4540854 w 4693698"/>
              <a:gd name="connsiteY27" fmla="*/ 1136650 h 6858000"/>
              <a:gd name="connsiteX28" fmla="*/ 4525739 w 4693698"/>
              <a:gd name="connsiteY28" fmla="*/ 1182687 h 6858000"/>
              <a:gd name="connsiteX29" fmla="*/ 4515661 w 4693698"/>
              <a:gd name="connsiteY29" fmla="*/ 1235075 h 6858000"/>
              <a:gd name="connsiteX30" fmla="*/ 4505583 w 4693698"/>
              <a:gd name="connsiteY30" fmla="*/ 1295400 h 6858000"/>
              <a:gd name="connsiteX31" fmla="*/ 4503903 w 4693698"/>
              <a:gd name="connsiteY31" fmla="*/ 1363662 h 6858000"/>
              <a:gd name="connsiteX32" fmla="*/ 4505583 w 4693698"/>
              <a:gd name="connsiteY32" fmla="*/ 1431925 h 6858000"/>
              <a:gd name="connsiteX33" fmla="*/ 4515661 w 4693698"/>
              <a:gd name="connsiteY33" fmla="*/ 1492250 h 6858000"/>
              <a:gd name="connsiteX34" fmla="*/ 4525739 w 4693698"/>
              <a:gd name="connsiteY34" fmla="*/ 1544637 h 6858000"/>
              <a:gd name="connsiteX35" fmla="*/ 4540854 w 4693698"/>
              <a:gd name="connsiteY35" fmla="*/ 1589087 h 6858000"/>
              <a:gd name="connsiteX36" fmla="*/ 4559330 w 4693698"/>
              <a:gd name="connsiteY36" fmla="*/ 1631950 h 6858000"/>
              <a:gd name="connsiteX37" fmla="*/ 4577806 w 4693698"/>
              <a:gd name="connsiteY37" fmla="*/ 1671637 h 6858000"/>
              <a:gd name="connsiteX38" fmla="*/ 4597961 w 4693698"/>
              <a:gd name="connsiteY38" fmla="*/ 1708150 h 6858000"/>
              <a:gd name="connsiteX39" fmla="*/ 4618116 w 4693698"/>
              <a:gd name="connsiteY39" fmla="*/ 1743075 h 6858000"/>
              <a:gd name="connsiteX40" fmla="*/ 4638271 w 4693698"/>
              <a:gd name="connsiteY40" fmla="*/ 1782762 h 6858000"/>
              <a:gd name="connsiteX41" fmla="*/ 4655067 w 4693698"/>
              <a:gd name="connsiteY41" fmla="*/ 1824037 h 6858000"/>
              <a:gd name="connsiteX42" fmla="*/ 4670184 w 4693698"/>
              <a:gd name="connsiteY42" fmla="*/ 1870075 h 6858000"/>
              <a:gd name="connsiteX43" fmla="*/ 4681941 w 4693698"/>
              <a:gd name="connsiteY43" fmla="*/ 1922462 h 6858000"/>
              <a:gd name="connsiteX44" fmla="*/ 4690339 w 4693698"/>
              <a:gd name="connsiteY44" fmla="*/ 1982787 h 6858000"/>
              <a:gd name="connsiteX45" fmla="*/ 4693698 w 4693698"/>
              <a:gd name="connsiteY45" fmla="*/ 2051050 h 6858000"/>
              <a:gd name="connsiteX46" fmla="*/ 4690339 w 4693698"/>
              <a:gd name="connsiteY46" fmla="*/ 2119312 h 6858000"/>
              <a:gd name="connsiteX47" fmla="*/ 4681941 w 4693698"/>
              <a:gd name="connsiteY47" fmla="*/ 2179637 h 6858000"/>
              <a:gd name="connsiteX48" fmla="*/ 4670184 w 4693698"/>
              <a:gd name="connsiteY48" fmla="*/ 2232025 h 6858000"/>
              <a:gd name="connsiteX49" fmla="*/ 4655067 w 4693698"/>
              <a:gd name="connsiteY49" fmla="*/ 2278062 h 6858000"/>
              <a:gd name="connsiteX50" fmla="*/ 4638271 w 4693698"/>
              <a:gd name="connsiteY50" fmla="*/ 2319337 h 6858000"/>
              <a:gd name="connsiteX51" fmla="*/ 4618116 w 4693698"/>
              <a:gd name="connsiteY51" fmla="*/ 2359025 h 6858000"/>
              <a:gd name="connsiteX52" fmla="*/ 4597961 w 4693698"/>
              <a:gd name="connsiteY52" fmla="*/ 2395537 h 6858000"/>
              <a:gd name="connsiteX53" fmla="*/ 4577806 w 4693698"/>
              <a:gd name="connsiteY53" fmla="*/ 2433637 h 6858000"/>
              <a:gd name="connsiteX54" fmla="*/ 4559330 w 4693698"/>
              <a:gd name="connsiteY54" fmla="*/ 2471737 h 6858000"/>
              <a:gd name="connsiteX55" fmla="*/ 4540854 w 4693698"/>
              <a:gd name="connsiteY55" fmla="*/ 2513012 h 6858000"/>
              <a:gd name="connsiteX56" fmla="*/ 4525739 w 4693698"/>
              <a:gd name="connsiteY56" fmla="*/ 2560637 h 6858000"/>
              <a:gd name="connsiteX57" fmla="*/ 4515661 w 4693698"/>
              <a:gd name="connsiteY57" fmla="*/ 2613025 h 6858000"/>
              <a:gd name="connsiteX58" fmla="*/ 4505583 w 4693698"/>
              <a:gd name="connsiteY58" fmla="*/ 2671762 h 6858000"/>
              <a:gd name="connsiteX59" fmla="*/ 4503903 w 4693698"/>
              <a:gd name="connsiteY59" fmla="*/ 2741612 h 6858000"/>
              <a:gd name="connsiteX60" fmla="*/ 4505583 w 4693698"/>
              <a:gd name="connsiteY60" fmla="*/ 2809875 h 6858000"/>
              <a:gd name="connsiteX61" fmla="*/ 4515661 w 4693698"/>
              <a:gd name="connsiteY61" fmla="*/ 2868612 h 6858000"/>
              <a:gd name="connsiteX62" fmla="*/ 4525739 w 4693698"/>
              <a:gd name="connsiteY62" fmla="*/ 2922587 h 6858000"/>
              <a:gd name="connsiteX63" fmla="*/ 4540854 w 4693698"/>
              <a:gd name="connsiteY63" fmla="*/ 2967037 h 6858000"/>
              <a:gd name="connsiteX64" fmla="*/ 4559330 w 4693698"/>
              <a:gd name="connsiteY64" fmla="*/ 3009900 h 6858000"/>
              <a:gd name="connsiteX65" fmla="*/ 4577806 w 4693698"/>
              <a:gd name="connsiteY65" fmla="*/ 3046412 h 6858000"/>
              <a:gd name="connsiteX66" fmla="*/ 4597961 w 4693698"/>
              <a:gd name="connsiteY66" fmla="*/ 3084512 h 6858000"/>
              <a:gd name="connsiteX67" fmla="*/ 4618116 w 4693698"/>
              <a:gd name="connsiteY67" fmla="*/ 3121025 h 6858000"/>
              <a:gd name="connsiteX68" fmla="*/ 4638271 w 4693698"/>
              <a:gd name="connsiteY68" fmla="*/ 3160712 h 6858000"/>
              <a:gd name="connsiteX69" fmla="*/ 4655067 w 4693698"/>
              <a:gd name="connsiteY69" fmla="*/ 3201987 h 6858000"/>
              <a:gd name="connsiteX70" fmla="*/ 4670184 w 4693698"/>
              <a:gd name="connsiteY70" fmla="*/ 3248025 h 6858000"/>
              <a:gd name="connsiteX71" fmla="*/ 4681941 w 4693698"/>
              <a:gd name="connsiteY71" fmla="*/ 3300412 h 6858000"/>
              <a:gd name="connsiteX72" fmla="*/ 4690339 w 4693698"/>
              <a:gd name="connsiteY72" fmla="*/ 3360737 h 6858000"/>
              <a:gd name="connsiteX73" fmla="*/ 4693698 w 4693698"/>
              <a:gd name="connsiteY73" fmla="*/ 3427412 h 6858000"/>
              <a:gd name="connsiteX74" fmla="*/ 4690339 w 4693698"/>
              <a:gd name="connsiteY74" fmla="*/ 3497262 h 6858000"/>
              <a:gd name="connsiteX75" fmla="*/ 4681941 w 4693698"/>
              <a:gd name="connsiteY75" fmla="*/ 3557587 h 6858000"/>
              <a:gd name="connsiteX76" fmla="*/ 4670184 w 4693698"/>
              <a:gd name="connsiteY76" fmla="*/ 3609975 h 6858000"/>
              <a:gd name="connsiteX77" fmla="*/ 4655067 w 4693698"/>
              <a:gd name="connsiteY77" fmla="*/ 3656012 h 6858000"/>
              <a:gd name="connsiteX78" fmla="*/ 4638271 w 4693698"/>
              <a:gd name="connsiteY78" fmla="*/ 3697287 h 6858000"/>
              <a:gd name="connsiteX79" fmla="*/ 4618116 w 4693698"/>
              <a:gd name="connsiteY79" fmla="*/ 3736975 h 6858000"/>
              <a:gd name="connsiteX80" fmla="*/ 4577806 w 4693698"/>
              <a:gd name="connsiteY80" fmla="*/ 3811587 h 6858000"/>
              <a:gd name="connsiteX81" fmla="*/ 4559330 w 4693698"/>
              <a:gd name="connsiteY81" fmla="*/ 3848100 h 6858000"/>
              <a:gd name="connsiteX82" fmla="*/ 4540854 w 4693698"/>
              <a:gd name="connsiteY82" fmla="*/ 3890962 h 6858000"/>
              <a:gd name="connsiteX83" fmla="*/ 4525739 w 4693698"/>
              <a:gd name="connsiteY83" fmla="*/ 3935412 h 6858000"/>
              <a:gd name="connsiteX84" fmla="*/ 4515661 w 4693698"/>
              <a:gd name="connsiteY84" fmla="*/ 3987800 h 6858000"/>
              <a:gd name="connsiteX85" fmla="*/ 4505583 w 4693698"/>
              <a:gd name="connsiteY85" fmla="*/ 4048125 h 6858000"/>
              <a:gd name="connsiteX86" fmla="*/ 4503903 w 4693698"/>
              <a:gd name="connsiteY86" fmla="*/ 4116387 h 6858000"/>
              <a:gd name="connsiteX87" fmla="*/ 4505583 w 4693698"/>
              <a:gd name="connsiteY87" fmla="*/ 4186237 h 6858000"/>
              <a:gd name="connsiteX88" fmla="*/ 4515661 w 4693698"/>
              <a:gd name="connsiteY88" fmla="*/ 4244975 h 6858000"/>
              <a:gd name="connsiteX89" fmla="*/ 4525739 w 4693698"/>
              <a:gd name="connsiteY89" fmla="*/ 4297362 h 6858000"/>
              <a:gd name="connsiteX90" fmla="*/ 4540854 w 4693698"/>
              <a:gd name="connsiteY90" fmla="*/ 4343400 h 6858000"/>
              <a:gd name="connsiteX91" fmla="*/ 4559330 w 4693698"/>
              <a:gd name="connsiteY91" fmla="*/ 4386262 h 6858000"/>
              <a:gd name="connsiteX92" fmla="*/ 4577806 w 4693698"/>
              <a:gd name="connsiteY92" fmla="*/ 4424362 h 6858000"/>
              <a:gd name="connsiteX93" fmla="*/ 4618116 w 4693698"/>
              <a:gd name="connsiteY93" fmla="*/ 4498975 h 6858000"/>
              <a:gd name="connsiteX94" fmla="*/ 4638271 w 4693698"/>
              <a:gd name="connsiteY94" fmla="*/ 4537075 h 6858000"/>
              <a:gd name="connsiteX95" fmla="*/ 4655067 w 4693698"/>
              <a:gd name="connsiteY95" fmla="*/ 4579937 h 6858000"/>
              <a:gd name="connsiteX96" fmla="*/ 4670184 w 4693698"/>
              <a:gd name="connsiteY96" fmla="*/ 4625975 h 6858000"/>
              <a:gd name="connsiteX97" fmla="*/ 4681941 w 4693698"/>
              <a:gd name="connsiteY97" fmla="*/ 4678362 h 6858000"/>
              <a:gd name="connsiteX98" fmla="*/ 4690339 w 4693698"/>
              <a:gd name="connsiteY98" fmla="*/ 4738687 h 6858000"/>
              <a:gd name="connsiteX99" fmla="*/ 4693698 w 4693698"/>
              <a:gd name="connsiteY99" fmla="*/ 4806950 h 6858000"/>
              <a:gd name="connsiteX100" fmla="*/ 4690339 w 4693698"/>
              <a:gd name="connsiteY100" fmla="*/ 4875212 h 6858000"/>
              <a:gd name="connsiteX101" fmla="*/ 4681941 w 4693698"/>
              <a:gd name="connsiteY101" fmla="*/ 4935537 h 6858000"/>
              <a:gd name="connsiteX102" fmla="*/ 4670184 w 4693698"/>
              <a:gd name="connsiteY102" fmla="*/ 4987925 h 6858000"/>
              <a:gd name="connsiteX103" fmla="*/ 4655067 w 4693698"/>
              <a:gd name="connsiteY103" fmla="*/ 5033962 h 6858000"/>
              <a:gd name="connsiteX104" fmla="*/ 4638271 w 4693698"/>
              <a:gd name="connsiteY104" fmla="*/ 5075237 h 6858000"/>
              <a:gd name="connsiteX105" fmla="*/ 4618116 w 4693698"/>
              <a:gd name="connsiteY105" fmla="*/ 5114925 h 6858000"/>
              <a:gd name="connsiteX106" fmla="*/ 4597961 w 4693698"/>
              <a:gd name="connsiteY106" fmla="*/ 5149850 h 6858000"/>
              <a:gd name="connsiteX107" fmla="*/ 4577806 w 4693698"/>
              <a:gd name="connsiteY107" fmla="*/ 5186362 h 6858000"/>
              <a:gd name="connsiteX108" fmla="*/ 4559330 w 4693698"/>
              <a:gd name="connsiteY108" fmla="*/ 5226050 h 6858000"/>
              <a:gd name="connsiteX109" fmla="*/ 4540854 w 4693698"/>
              <a:gd name="connsiteY109" fmla="*/ 5268912 h 6858000"/>
              <a:gd name="connsiteX110" fmla="*/ 4525739 w 4693698"/>
              <a:gd name="connsiteY110" fmla="*/ 5313362 h 6858000"/>
              <a:gd name="connsiteX111" fmla="*/ 4515661 w 4693698"/>
              <a:gd name="connsiteY111" fmla="*/ 5365750 h 6858000"/>
              <a:gd name="connsiteX112" fmla="*/ 4505583 w 4693698"/>
              <a:gd name="connsiteY112" fmla="*/ 5426075 h 6858000"/>
              <a:gd name="connsiteX113" fmla="*/ 4503903 w 4693698"/>
              <a:gd name="connsiteY113" fmla="*/ 5494337 h 6858000"/>
              <a:gd name="connsiteX114" fmla="*/ 4505583 w 4693698"/>
              <a:gd name="connsiteY114" fmla="*/ 5562600 h 6858000"/>
              <a:gd name="connsiteX115" fmla="*/ 4515661 w 4693698"/>
              <a:gd name="connsiteY115" fmla="*/ 5622925 h 6858000"/>
              <a:gd name="connsiteX116" fmla="*/ 4525739 w 4693698"/>
              <a:gd name="connsiteY116" fmla="*/ 5675312 h 6858000"/>
              <a:gd name="connsiteX117" fmla="*/ 4540854 w 4693698"/>
              <a:gd name="connsiteY117" fmla="*/ 5721350 h 6858000"/>
              <a:gd name="connsiteX118" fmla="*/ 4559330 w 4693698"/>
              <a:gd name="connsiteY118" fmla="*/ 5762625 h 6858000"/>
              <a:gd name="connsiteX119" fmla="*/ 4577806 w 4693698"/>
              <a:gd name="connsiteY119" fmla="*/ 5802312 h 6858000"/>
              <a:gd name="connsiteX120" fmla="*/ 4597961 w 4693698"/>
              <a:gd name="connsiteY120" fmla="*/ 5840412 h 6858000"/>
              <a:gd name="connsiteX121" fmla="*/ 4618116 w 4693698"/>
              <a:gd name="connsiteY121" fmla="*/ 5876925 h 6858000"/>
              <a:gd name="connsiteX122" fmla="*/ 4638271 w 4693698"/>
              <a:gd name="connsiteY122" fmla="*/ 5915025 h 6858000"/>
              <a:gd name="connsiteX123" fmla="*/ 4655067 w 4693698"/>
              <a:gd name="connsiteY123" fmla="*/ 5956300 h 6858000"/>
              <a:gd name="connsiteX124" fmla="*/ 4670184 w 4693698"/>
              <a:gd name="connsiteY124" fmla="*/ 6003925 h 6858000"/>
              <a:gd name="connsiteX125" fmla="*/ 4681941 w 4693698"/>
              <a:gd name="connsiteY125" fmla="*/ 6056312 h 6858000"/>
              <a:gd name="connsiteX126" fmla="*/ 4690339 w 4693698"/>
              <a:gd name="connsiteY126" fmla="*/ 6113462 h 6858000"/>
              <a:gd name="connsiteX127" fmla="*/ 4693698 w 4693698"/>
              <a:gd name="connsiteY127" fmla="*/ 6183312 h 6858000"/>
              <a:gd name="connsiteX128" fmla="*/ 4690339 w 4693698"/>
              <a:gd name="connsiteY128" fmla="*/ 6251575 h 6858000"/>
              <a:gd name="connsiteX129" fmla="*/ 4681941 w 4693698"/>
              <a:gd name="connsiteY129" fmla="*/ 6311900 h 6858000"/>
              <a:gd name="connsiteX130" fmla="*/ 4670184 w 4693698"/>
              <a:gd name="connsiteY130" fmla="*/ 6361112 h 6858000"/>
              <a:gd name="connsiteX131" fmla="*/ 4655067 w 4693698"/>
              <a:gd name="connsiteY131" fmla="*/ 6407150 h 6858000"/>
              <a:gd name="connsiteX132" fmla="*/ 4638271 w 4693698"/>
              <a:gd name="connsiteY132" fmla="*/ 6448425 h 6858000"/>
              <a:gd name="connsiteX133" fmla="*/ 4619796 w 4693698"/>
              <a:gd name="connsiteY133" fmla="*/ 6488112 h 6858000"/>
              <a:gd name="connsiteX134" fmla="*/ 4601320 w 4693698"/>
              <a:gd name="connsiteY134" fmla="*/ 6523037 h 6858000"/>
              <a:gd name="connsiteX135" fmla="*/ 4581165 w 4693698"/>
              <a:gd name="connsiteY135" fmla="*/ 6561137 h 6858000"/>
              <a:gd name="connsiteX136" fmla="*/ 4561010 w 4693698"/>
              <a:gd name="connsiteY136" fmla="*/ 6597650 h 6858000"/>
              <a:gd name="connsiteX137" fmla="*/ 4544214 w 4693698"/>
              <a:gd name="connsiteY137" fmla="*/ 6640512 h 6858000"/>
              <a:gd name="connsiteX138" fmla="*/ 4527418 w 4693698"/>
              <a:gd name="connsiteY138" fmla="*/ 6683375 h 6858000"/>
              <a:gd name="connsiteX139" fmla="*/ 4517340 w 4693698"/>
              <a:gd name="connsiteY139" fmla="*/ 6735762 h 6858000"/>
              <a:gd name="connsiteX140" fmla="*/ 4508943 w 4693698"/>
              <a:gd name="connsiteY140" fmla="*/ 6791325 h 6858000"/>
              <a:gd name="connsiteX141" fmla="*/ 4503903 w 4693698"/>
              <a:gd name="connsiteY141" fmla="*/ 6858000 h 6858000"/>
              <a:gd name="connsiteX142" fmla="*/ 1582057 w 4693698"/>
              <a:gd name="connsiteY142" fmla="*/ 6858000 h 6858000"/>
              <a:gd name="connsiteX143" fmla="*/ 420914 w 4693698"/>
              <a:gd name="connsiteY143" fmla="*/ 6858000 h 6858000"/>
              <a:gd name="connsiteX144" fmla="*/ 0 w 4693698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693698" h="6858000">
                <a:moveTo>
                  <a:pt x="0" y="0"/>
                </a:moveTo>
                <a:lnTo>
                  <a:pt x="420914" y="0"/>
                </a:lnTo>
                <a:lnTo>
                  <a:pt x="1582057" y="0"/>
                </a:lnTo>
                <a:lnTo>
                  <a:pt x="4503903" y="0"/>
                </a:lnTo>
                <a:lnTo>
                  <a:pt x="4508943" y="66675"/>
                </a:lnTo>
                <a:lnTo>
                  <a:pt x="4517340" y="122237"/>
                </a:lnTo>
                <a:lnTo>
                  <a:pt x="4527418" y="174625"/>
                </a:lnTo>
                <a:lnTo>
                  <a:pt x="4544214" y="217487"/>
                </a:lnTo>
                <a:lnTo>
                  <a:pt x="4561010" y="260350"/>
                </a:lnTo>
                <a:lnTo>
                  <a:pt x="4581165" y="296862"/>
                </a:lnTo>
                <a:lnTo>
                  <a:pt x="4601320" y="334962"/>
                </a:lnTo>
                <a:lnTo>
                  <a:pt x="4619796" y="369887"/>
                </a:lnTo>
                <a:lnTo>
                  <a:pt x="4638271" y="409575"/>
                </a:lnTo>
                <a:lnTo>
                  <a:pt x="4655067" y="450850"/>
                </a:lnTo>
                <a:lnTo>
                  <a:pt x="4670184" y="496887"/>
                </a:lnTo>
                <a:lnTo>
                  <a:pt x="4681941" y="546100"/>
                </a:lnTo>
                <a:lnTo>
                  <a:pt x="4690339" y="606425"/>
                </a:lnTo>
                <a:lnTo>
                  <a:pt x="4693698" y="673100"/>
                </a:lnTo>
                <a:lnTo>
                  <a:pt x="4690339" y="744537"/>
                </a:lnTo>
                <a:lnTo>
                  <a:pt x="4681941" y="801687"/>
                </a:lnTo>
                <a:lnTo>
                  <a:pt x="4670184" y="854075"/>
                </a:lnTo>
                <a:lnTo>
                  <a:pt x="4655067" y="901700"/>
                </a:lnTo>
                <a:lnTo>
                  <a:pt x="4638271" y="942975"/>
                </a:lnTo>
                <a:lnTo>
                  <a:pt x="4618116" y="981075"/>
                </a:lnTo>
                <a:lnTo>
                  <a:pt x="4597961" y="1017587"/>
                </a:lnTo>
                <a:lnTo>
                  <a:pt x="4577806" y="1055687"/>
                </a:lnTo>
                <a:lnTo>
                  <a:pt x="4559330" y="1095375"/>
                </a:lnTo>
                <a:lnTo>
                  <a:pt x="4540854" y="1136650"/>
                </a:lnTo>
                <a:lnTo>
                  <a:pt x="4525739" y="1182687"/>
                </a:lnTo>
                <a:lnTo>
                  <a:pt x="4515661" y="1235075"/>
                </a:lnTo>
                <a:lnTo>
                  <a:pt x="4505583" y="1295400"/>
                </a:lnTo>
                <a:lnTo>
                  <a:pt x="4503903" y="1363662"/>
                </a:lnTo>
                <a:lnTo>
                  <a:pt x="4505583" y="1431925"/>
                </a:lnTo>
                <a:lnTo>
                  <a:pt x="4515661" y="1492250"/>
                </a:lnTo>
                <a:lnTo>
                  <a:pt x="4525739" y="1544637"/>
                </a:lnTo>
                <a:lnTo>
                  <a:pt x="4540854" y="1589087"/>
                </a:lnTo>
                <a:lnTo>
                  <a:pt x="4559330" y="1631950"/>
                </a:lnTo>
                <a:lnTo>
                  <a:pt x="4577806" y="1671637"/>
                </a:lnTo>
                <a:lnTo>
                  <a:pt x="4597961" y="1708150"/>
                </a:lnTo>
                <a:lnTo>
                  <a:pt x="4618116" y="1743075"/>
                </a:lnTo>
                <a:lnTo>
                  <a:pt x="4638271" y="1782762"/>
                </a:lnTo>
                <a:lnTo>
                  <a:pt x="4655067" y="1824037"/>
                </a:lnTo>
                <a:lnTo>
                  <a:pt x="4670184" y="1870075"/>
                </a:lnTo>
                <a:lnTo>
                  <a:pt x="4681941" y="1922462"/>
                </a:lnTo>
                <a:lnTo>
                  <a:pt x="4690339" y="1982787"/>
                </a:lnTo>
                <a:lnTo>
                  <a:pt x="4693698" y="2051050"/>
                </a:lnTo>
                <a:lnTo>
                  <a:pt x="4690339" y="2119312"/>
                </a:lnTo>
                <a:lnTo>
                  <a:pt x="4681941" y="2179637"/>
                </a:lnTo>
                <a:lnTo>
                  <a:pt x="4670184" y="2232025"/>
                </a:lnTo>
                <a:lnTo>
                  <a:pt x="4655067" y="2278062"/>
                </a:lnTo>
                <a:lnTo>
                  <a:pt x="4638271" y="2319337"/>
                </a:lnTo>
                <a:lnTo>
                  <a:pt x="4618116" y="2359025"/>
                </a:lnTo>
                <a:lnTo>
                  <a:pt x="4597961" y="2395537"/>
                </a:lnTo>
                <a:lnTo>
                  <a:pt x="4577806" y="2433637"/>
                </a:lnTo>
                <a:lnTo>
                  <a:pt x="4559330" y="2471737"/>
                </a:lnTo>
                <a:lnTo>
                  <a:pt x="4540854" y="2513012"/>
                </a:lnTo>
                <a:lnTo>
                  <a:pt x="4525739" y="2560637"/>
                </a:lnTo>
                <a:lnTo>
                  <a:pt x="4515661" y="2613025"/>
                </a:lnTo>
                <a:lnTo>
                  <a:pt x="4505583" y="2671762"/>
                </a:lnTo>
                <a:lnTo>
                  <a:pt x="4503903" y="2741612"/>
                </a:lnTo>
                <a:lnTo>
                  <a:pt x="4505583" y="2809875"/>
                </a:lnTo>
                <a:lnTo>
                  <a:pt x="4515661" y="2868612"/>
                </a:lnTo>
                <a:lnTo>
                  <a:pt x="4525739" y="2922587"/>
                </a:lnTo>
                <a:lnTo>
                  <a:pt x="4540854" y="2967037"/>
                </a:lnTo>
                <a:lnTo>
                  <a:pt x="4559330" y="3009900"/>
                </a:lnTo>
                <a:lnTo>
                  <a:pt x="4577806" y="3046412"/>
                </a:lnTo>
                <a:lnTo>
                  <a:pt x="4597961" y="3084512"/>
                </a:lnTo>
                <a:lnTo>
                  <a:pt x="4618116" y="3121025"/>
                </a:lnTo>
                <a:lnTo>
                  <a:pt x="4638271" y="3160712"/>
                </a:lnTo>
                <a:lnTo>
                  <a:pt x="4655067" y="3201987"/>
                </a:lnTo>
                <a:lnTo>
                  <a:pt x="4670184" y="3248025"/>
                </a:lnTo>
                <a:lnTo>
                  <a:pt x="4681941" y="3300412"/>
                </a:lnTo>
                <a:lnTo>
                  <a:pt x="4690339" y="3360737"/>
                </a:lnTo>
                <a:lnTo>
                  <a:pt x="4693698" y="3427412"/>
                </a:lnTo>
                <a:lnTo>
                  <a:pt x="4690339" y="3497262"/>
                </a:lnTo>
                <a:lnTo>
                  <a:pt x="4681941" y="3557587"/>
                </a:lnTo>
                <a:lnTo>
                  <a:pt x="4670184" y="3609975"/>
                </a:lnTo>
                <a:lnTo>
                  <a:pt x="4655067" y="3656012"/>
                </a:lnTo>
                <a:lnTo>
                  <a:pt x="4638271" y="3697287"/>
                </a:lnTo>
                <a:lnTo>
                  <a:pt x="4618116" y="3736975"/>
                </a:lnTo>
                <a:lnTo>
                  <a:pt x="4577806" y="3811587"/>
                </a:lnTo>
                <a:lnTo>
                  <a:pt x="4559330" y="3848100"/>
                </a:lnTo>
                <a:lnTo>
                  <a:pt x="4540854" y="3890962"/>
                </a:lnTo>
                <a:lnTo>
                  <a:pt x="4525739" y="3935412"/>
                </a:lnTo>
                <a:lnTo>
                  <a:pt x="4515661" y="3987800"/>
                </a:lnTo>
                <a:lnTo>
                  <a:pt x="4505583" y="4048125"/>
                </a:lnTo>
                <a:lnTo>
                  <a:pt x="4503903" y="4116387"/>
                </a:lnTo>
                <a:lnTo>
                  <a:pt x="4505583" y="4186237"/>
                </a:lnTo>
                <a:lnTo>
                  <a:pt x="4515661" y="4244975"/>
                </a:lnTo>
                <a:lnTo>
                  <a:pt x="4525739" y="4297362"/>
                </a:lnTo>
                <a:lnTo>
                  <a:pt x="4540854" y="4343400"/>
                </a:lnTo>
                <a:lnTo>
                  <a:pt x="4559330" y="4386262"/>
                </a:lnTo>
                <a:lnTo>
                  <a:pt x="4577806" y="4424362"/>
                </a:lnTo>
                <a:lnTo>
                  <a:pt x="4618116" y="4498975"/>
                </a:lnTo>
                <a:lnTo>
                  <a:pt x="4638271" y="4537075"/>
                </a:lnTo>
                <a:lnTo>
                  <a:pt x="4655067" y="4579937"/>
                </a:lnTo>
                <a:lnTo>
                  <a:pt x="4670184" y="4625975"/>
                </a:lnTo>
                <a:lnTo>
                  <a:pt x="4681941" y="4678362"/>
                </a:lnTo>
                <a:lnTo>
                  <a:pt x="4690339" y="4738687"/>
                </a:lnTo>
                <a:lnTo>
                  <a:pt x="4693698" y="4806950"/>
                </a:lnTo>
                <a:lnTo>
                  <a:pt x="4690339" y="4875212"/>
                </a:lnTo>
                <a:lnTo>
                  <a:pt x="4681941" y="4935537"/>
                </a:lnTo>
                <a:lnTo>
                  <a:pt x="4670184" y="4987925"/>
                </a:lnTo>
                <a:lnTo>
                  <a:pt x="4655067" y="5033962"/>
                </a:lnTo>
                <a:lnTo>
                  <a:pt x="4638271" y="5075237"/>
                </a:lnTo>
                <a:lnTo>
                  <a:pt x="4618116" y="5114925"/>
                </a:lnTo>
                <a:lnTo>
                  <a:pt x="4597961" y="5149850"/>
                </a:lnTo>
                <a:lnTo>
                  <a:pt x="4577806" y="5186362"/>
                </a:lnTo>
                <a:lnTo>
                  <a:pt x="4559330" y="5226050"/>
                </a:lnTo>
                <a:lnTo>
                  <a:pt x="4540854" y="5268912"/>
                </a:lnTo>
                <a:lnTo>
                  <a:pt x="4525739" y="5313362"/>
                </a:lnTo>
                <a:lnTo>
                  <a:pt x="4515661" y="5365750"/>
                </a:lnTo>
                <a:lnTo>
                  <a:pt x="4505583" y="5426075"/>
                </a:lnTo>
                <a:lnTo>
                  <a:pt x="4503903" y="5494337"/>
                </a:lnTo>
                <a:lnTo>
                  <a:pt x="4505583" y="5562600"/>
                </a:lnTo>
                <a:lnTo>
                  <a:pt x="4515661" y="5622925"/>
                </a:lnTo>
                <a:lnTo>
                  <a:pt x="4525739" y="5675312"/>
                </a:lnTo>
                <a:lnTo>
                  <a:pt x="4540854" y="5721350"/>
                </a:lnTo>
                <a:lnTo>
                  <a:pt x="4559330" y="5762625"/>
                </a:lnTo>
                <a:lnTo>
                  <a:pt x="4577806" y="5802312"/>
                </a:lnTo>
                <a:lnTo>
                  <a:pt x="4597961" y="5840412"/>
                </a:lnTo>
                <a:lnTo>
                  <a:pt x="4618116" y="5876925"/>
                </a:lnTo>
                <a:lnTo>
                  <a:pt x="4638271" y="5915025"/>
                </a:lnTo>
                <a:lnTo>
                  <a:pt x="4655067" y="5956300"/>
                </a:lnTo>
                <a:lnTo>
                  <a:pt x="4670184" y="6003925"/>
                </a:lnTo>
                <a:lnTo>
                  <a:pt x="4681941" y="6056312"/>
                </a:lnTo>
                <a:lnTo>
                  <a:pt x="4690339" y="6113462"/>
                </a:lnTo>
                <a:lnTo>
                  <a:pt x="4693698" y="6183312"/>
                </a:lnTo>
                <a:lnTo>
                  <a:pt x="4690339" y="6251575"/>
                </a:lnTo>
                <a:lnTo>
                  <a:pt x="4681941" y="6311900"/>
                </a:lnTo>
                <a:lnTo>
                  <a:pt x="4670184" y="6361112"/>
                </a:lnTo>
                <a:lnTo>
                  <a:pt x="4655067" y="6407150"/>
                </a:lnTo>
                <a:lnTo>
                  <a:pt x="4638271" y="6448425"/>
                </a:lnTo>
                <a:lnTo>
                  <a:pt x="4619796" y="6488112"/>
                </a:lnTo>
                <a:lnTo>
                  <a:pt x="4601320" y="6523037"/>
                </a:lnTo>
                <a:lnTo>
                  <a:pt x="4581165" y="6561137"/>
                </a:lnTo>
                <a:lnTo>
                  <a:pt x="4561010" y="6597650"/>
                </a:lnTo>
                <a:lnTo>
                  <a:pt x="4544214" y="6640512"/>
                </a:lnTo>
                <a:lnTo>
                  <a:pt x="4527418" y="6683375"/>
                </a:lnTo>
                <a:lnTo>
                  <a:pt x="4517340" y="6735762"/>
                </a:lnTo>
                <a:lnTo>
                  <a:pt x="4508943" y="6791325"/>
                </a:lnTo>
                <a:lnTo>
                  <a:pt x="4503903" y="6858000"/>
                </a:lnTo>
                <a:lnTo>
                  <a:pt x="1582057" y="6858000"/>
                </a:lnTo>
                <a:lnTo>
                  <a:pt x="42091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4B9FAFB2-BEB5-4848-8018-BCAD99E2E1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838076" cy="6858000"/>
          </a:xfrm>
          <a:custGeom>
            <a:avLst/>
            <a:gdLst>
              <a:gd name="connsiteX0" fmla="*/ 4838076 w 4838076"/>
              <a:gd name="connsiteY0" fmla="*/ 0 h 6858000"/>
              <a:gd name="connsiteX1" fmla="*/ 4417162 w 4838076"/>
              <a:gd name="connsiteY1" fmla="*/ 0 h 6858000"/>
              <a:gd name="connsiteX2" fmla="*/ 3459219 w 4838076"/>
              <a:gd name="connsiteY2" fmla="*/ 0 h 6858000"/>
              <a:gd name="connsiteX3" fmla="*/ 334174 w 4838076"/>
              <a:gd name="connsiteY3" fmla="*/ 0 h 6858000"/>
              <a:gd name="connsiteX4" fmla="*/ 334173 w 4838076"/>
              <a:gd name="connsiteY4" fmla="*/ 0 h 6858000"/>
              <a:gd name="connsiteX5" fmla="*/ 189795 w 4838076"/>
              <a:gd name="connsiteY5" fmla="*/ 0 h 6858000"/>
              <a:gd name="connsiteX6" fmla="*/ 184756 w 4838076"/>
              <a:gd name="connsiteY6" fmla="*/ 66675 h 6858000"/>
              <a:gd name="connsiteX7" fmla="*/ 176358 w 4838076"/>
              <a:gd name="connsiteY7" fmla="*/ 122237 h 6858000"/>
              <a:gd name="connsiteX8" fmla="*/ 166281 w 4838076"/>
              <a:gd name="connsiteY8" fmla="*/ 174625 h 6858000"/>
              <a:gd name="connsiteX9" fmla="*/ 149485 w 4838076"/>
              <a:gd name="connsiteY9" fmla="*/ 217487 h 6858000"/>
              <a:gd name="connsiteX10" fmla="*/ 132689 w 4838076"/>
              <a:gd name="connsiteY10" fmla="*/ 260350 h 6858000"/>
              <a:gd name="connsiteX11" fmla="*/ 112534 w 4838076"/>
              <a:gd name="connsiteY11" fmla="*/ 296862 h 6858000"/>
              <a:gd name="connsiteX12" fmla="*/ 92379 w 4838076"/>
              <a:gd name="connsiteY12" fmla="*/ 334962 h 6858000"/>
              <a:gd name="connsiteX13" fmla="*/ 73903 w 4838076"/>
              <a:gd name="connsiteY13" fmla="*/ 369887 h 6858000"/>
              <a:gd name="connsiteX14" fmla="*/ 55427 w 4838076"/>
              <a:gd name="connsiteY14" fmla="*/ 409575 h 6858000"/>
              <a:gd name="connsiteX15" fmla="*/ 38632 w 4838076"/>
              <a:gd name="connsiteY15" fmla="*/ 450850 h 6858000"/>
              <a:gd name="connsiteX16" fmla="*/ 23515 w 4838076"/>
              <a:gd name="connsiteY16" fmla="*/ 496887 h 6858000"/>
              <a:gd name="connsiteX17" fmla="*/ 11758 w 4838076"/>
              <a:gd name="connsiteY17" fmla="*/ 546100 h 6858000"/>
              <a:gd name="connsiteX18" fmla="*/ 3359 w 4838076"/>
              <a:gd name="connsiteY18" fmla="*/ 606425 h 6858000"/>
              <a:gd name="connsiteX19" fmla="*/ 0 w 4838076"/>
              <a:gd name="connsiteY19" fmla="*/ 673100 h 6858000"/>
              <a:gd name="connsiteX20" fmla="*/ 3359 w 4838076"/>
              <a:gd name="connsiteY20" fmla="*/ 744537 h 6858000"/>
              <a:gd name="connsiteX21" fmla="*/ 11758 w 4838076"/>
              <a:gd name="connsiteY21" fmla="*/ 801687 h 6858000"/>
              <a:gd name="connsiteX22" fmla="*/ 23515 w 4838076"/>
              <a:gd name="connsiteY22" fmla="*/ 854075 h 6858000"/>
              <a:gd name="connsiteX23" fmla="*/ 38632 w 4838076"/>
              <a:gd name="connsiteY23" fmla="*/ 901700 h 6858000"/>
              <a:gd name="connsiteX24" fmla="*/ 55427 w 4838076"/>
              <a:gd name="connsiteY24" fmla="*/ 942975 h 6858000"/>
              <a:gd name="connsiteX25" fmla="*/ 75583 w 4838076"/>
              <a:gd name="connsiteY25" fmla="*/ 981075 h 6858000"/>
              <a:gd name="connsiteX26" fmla="*/ 95738 w 4838076"/>
              <a:gd name="connsiteY26" fmla="*/ 1017587 h 6858000"/>
              <a:gd name="connsiteX27" fmla="*/ 115893 w 4838076"/>
              <a:gd name="connsiteY27" fmla="*/ 1055687 h 6858000"/>
              <a:gd name="connsiteX28" fmla="*/ 134368 w 4838076"/>
              <a:gd name="connsiteY28" fmla="*/ 1095375 h 6858000"/>
              <a:gd name="connsiteX29" fmla="*/ 152844 w 4838076"/>
              <a:gd name="connsiteY29" fmla="*/ 1136650 h 6858000"/>
              <a:gd name="connsiteX30" fmla="*/ 167960 w 4838076"/>
              <a:gd name="connsiteY30" fmla="*/ 1182687 h 6858000"/>
              <a:gd name="connsiteX31" fmla="*/ 178038 w 4838076"/>
              <a:gd name="connsiteY31" fmla="*/ 1235075 h 6858000"/>
              <a:gd name="connsiteX32" fmla="*/ 188115 w 4838076"/>
              <a:gd name="connsiteY32" fmla="*/ 1295400 h 6858000"/>
              <a:gd name="connsiteX33" fmla="*/ 189795 w 4838076"/>
              <a:gd name="connsiteY33" fmla="*/ 1363662 h 6858000"/>
              <a:gd name="connsiteX34" fmla="*/ 188115 w 4838076"/>
              <a:gd name="connsiteY34" fmla="*/ 1431925 h 6858000"/>
              <a:gd name="connsiteX35" fmla="*/ 178038 w 4838076"/>
              <a:gd name="connsiteY35" fmla="*/ 1492250 h 6858000"/>
              <a:gd name="connsiteX36" fmla="*/ 167960 w 4838076"/>
              <a:gd name="connsiteY36" fmla="*/ 1544637 h 6858000"/>
              <a:gd name="connsiteX37" fmla="*/ 152844 w 4838076"/>
              <a:gd name="connsiteY37" fmla="*/ 1589087 h 6858000"/>
              <a:gd name="connsiteX38" fmla="*/ 134368 w 4838076"/>
              <a:gd name="connsiteY38" fmla="*/ 1631950 h 6858000"/>
              <a:gd name="connsiteX39" fmla="*/ 115893 w 4838076"/>
              <a:gd name="connsiteY39" fmla="*/ 1671637 h 6858000"/>
              <a:gd name="connsiteX40" fmla="*/ 95738 w 4838076"/>
              <a:gd name="connsiteY40" fmla="*/ 1708150 h 6858000"/>
              <a:gd name="connsiteX41" fmla="*/ 75583 w 4838076"/>
              <a:gd name="connsiteY41" fmla="*/ 1743075 h 6858000"/>
              <a:gd name="connsiteX42" fmla="*/ 55427 w 4838076"/>
              <a:gd name="connsiteY42" fmla="*/ 1782762 h 6858000"/>
              <a:gd name="connsiteX43" fmla="*/ 38632 w 4838076"/>
              <a:gd name="connsiteY43" fmla="*/ 1824037 h 6858000"/>
              <a:gd name="connsiteX44" fmla="*/ 23515 w 4838076"/>
              <a:gd name="connsiteY44" fmla="*/ 1870075 h 6858000"/>
              <a:gd name="connsiteX45" fmla="*/ 11758 w 4838076"/>
              <a:gd name="connsiteY45" fmla="*/ 1922462 h 6858000"/>
              <a:gd name="connsiteX46" fmla="*/ 3359 w 4838076"/>
              <a:gd name="connsiteY46" fmla="*/ 1982787 h 6858000"/>
              <a:gd name="connsiteX47" fmla="*/ 0 w 4838076"/>
              <a:gd name="connsiteY47" fmla="*/ 2051050 h 6858000"/>
              <a:gd name="connsiteX48" fmla="*/ 3359 w 4838076"/>
              <a:gd name="connsiteY48" fmla="*/ 2119312 h 6858000"/>
              <a:gd name="connsiteX49" fmla="*/ 11758 w 4838076"/>
              <a:gd name="connsiteY49" fmla="*/ 2179637 h 6858000"/>
              <a:gd name="connsiteX50" fmla="*/ 23515 w 4838076"/>
              <a:gd name="connsiteY50" fmla="*/ 2232025 h 6858000"/>
              <a:gd name="connsiteX51" fmla="*/ 38632 w 4838076"/>
              <a:gd name="connsiteY51" fmla="*/ 2278062 h 6858000"/>
              <a:gd name="connsiteX52" fmla="*/ 55427 w 4838076"/>
              <a:gd name="connsiteY52" fmla="*/ 2319337 h 6858000"/>
              <a:gd name="connsiteX53" fmla="*/ 75583 w 4838076"/>
              <a:gd name="connsiteY53" fmla="*/ 2359025 h 6858000"/>
              <a:gd name="connsiteX54" fmla="*/ 95738 w 4838076"/>
              <a:gd name="connsiteY54" fmla="*/ 2395537 h 6858000"/>
              <a:gd name="connsiteX55" fmla="*/ 115893 w 4838076"/>
              <a:gd name="connsiteY55" fmla="*/ 2433637 h 6858000"/>
              <a:gd name="connsiteX56" fmla="*/ 134368 w 4838076"/>
              <a:gd name="connsiteY56" fmla="*/ 2471737 h 6858000"/>
              <a:gd name="connsiteX57" fmla="*/ 152844 w 4838076"/>
              <a:gd name="connsiteY57" fmla="*/ 2513012 h 6858000"/>
              <a:gd name="connsiteX58" fmla="*/ 167960 w 4838076"/>
              <a:gd name="connsiteY58" fmla="*/ 2560637 h 6858000"/>
              <a:gd name="connsiteX59" fmla="*/ 178038 w 4838076"/>
              <a:gd name="connsiteY59" fmla="*/ 2613025 h 6858000"/>
              <a:gd name="connsiteX60" fmla="*/ 188115 w 4838076"/>
              <a:gd name="connsiteY60" fmla="*/ 2671762 h 6858000"/>
              <a:gd name="connsiteX61" fmla="*/ 189795 w 4838076"/>
              <a:gd name="connsiteY61" fmla="*/ 2741612 h 6858000"/>
              <a:gd name="connsiteX62" fmla="*/ 188115 w 4838076"/>
              <a:gd name="connsiteY62" fmla="*/ 2809875 h 6858000"/>
              <a:gd name="connsiteX63" fmla="*/ 178038 w 4838076"/>
              <a:gd name="connsiteY63" fmla="*/ 2868612 h 6858000"/>
              <a:gd name="connsiteX64" fmla="*/ 167960 w 4838076"/>
              <a:gd name="connsiteY64" fmla="*/ 2922587 h 6858000"/>
              <a:gd name="connsiteX65" fmla="*/ 152844 w 4838076"/>
              <a:gd name="connsiteY65" fmla="*/ 2967037 h 6858000"/>
              <a:gd name="connsiteX66" fmla="*/ 134368 w 4838076"/>
              <a:gd name="connsiteY66" fmla="*/ 3009900 h 6858000"/>
              <a:gd name="connsiteX67" fmla="*/ 115893 w 4838076"/>
              <a:gd name="connsiteY67" fmla="*/ 3046412 h 6858000"/>
              <a:gd name="connsiteX68" fmla="*/ 95738 w 4838076"/>
              <a:gd name="connsiteY68" fmla="*/ 3084512 h 6858000"/>
              <a:gd name="connsiteX69" fmla="*/ 75583 w 4838076"/>
              <a:gd name="connsiteY69" fmla="*/ 3121025 h 6858000"/>
              <a:gd name="connsiteX70" fmla="*/ 55427 w 4838076"/>
              <a:gd name="connsiteY70" fmla="*/ 3160712 h 6858000"/>
              <a:gd name="connsiteX71" fmla="*/ 38632 w 4838076"/>
              <a:gd name="connsiteY71" fmla="*/ 3201987 h 6858000"/>
              <a:gd name="connsiteX72" fmla="*/ 23515 w 4838076"/>
              <a:gd name="connsiteY72" fmla="*/ 3248025 h 6858000"/>
              <a:gd name="connsiteX73" fmla="*/ 11758 w 4838076"/>
              <a:gd name="connsiteY73" fmla="*/ 3300412 h 6858000"/>
              <a:gd name="connsiteX74" fmla="*/ 3359 w 4838076"/>
              <a:gd name="connsiteY74" fmla="*/ 3360737 h 6858000"/>
              <a:gd name="connsiteX75" fmla="*/ 0 w 4838076"/>
              <a:gd name="connsiteY75" fmla="*/ 3427412 h 6858000"/>
              <a:gd name="connsiteX76" fmla="*/ 3359 w 4838076"/>
              <a:gd name="connsiteY76" fmla="*/ 3497262 h 6858000"/>
              <a:gd name="connsiteX77" fmla="*/ 11758 w 4838076"/>
              <a:gd name="connsiteY77" fmla="*/ 3557587 h 6858000"/>
              <a:gd name="connsiteX78" fmla="*/ 23515 w 4838076"/>
              <a:gd name="connsiteY78" fmla="*/ 3609975 h 6858000"/>
              <a:gd name="connsiteX79" fmla="*/ 38632 w 4838076"/>
              <a:gd name="connsiteY79" fmla="*/ 3656012 h 6858000"/>
              <a:gd name="connsiteX80" fmla="*/ 55427 w 4838076"/>
              <a:gd name="connsiteY80" fmla="*/ 3697287 h 6858000"/>
              <a:gd name="connsiteX81" fmla="*/ 75583 w 4838076"/>
              <a:gd name="connsiteY81" fmla="*/ 3736975 h 6858000"/>
              <a:gd name="connsiteX82" fmla="*/ 115893 w 4838076"/>
              <a:gd name="connsiteY82" fmla="*/ 3811587 h 6858000"/>
              <a:gd name="connsiteX83" fmla="*/ 134368 w 4838076"/>
              <a:gd name="connsiteY83" fmla="*/ 3848100 h 6858000"/>
              <a:gd name="connsiteX84" fmla="*/ 152844 w 4838076"/>
              <a:gd name="connsiteY84" fmla="*/ 3890962 h 6858000"/>
              <a:gd name="connsiteX85" fmla="*/ 167960 w 4838076"/>
              <a:gd name="connsiteY85" fmla="*/ 3935412 h 6858000"/>
              <a:gd name="connsiteX86" fmla="*/ 178038 w 4838076"/>
              <a:gd name="connsiteY86" fmla="*/ 3987800 h 6858000"/>
              <a:gd name="connsiteX87" fmla="*/ 188115 w 4838076"/>
              <a:gd name="connsiteY87" fmla="*/ 4048125 h 6858000"/>
              <a:gd name="connsiteX88" fmla="*/ 189795 w 4838076"/>
              <a:gd name="connsiteY88" fmla="*/ 4116387 h 6858000"/>
              <a:gd name="connsiteX89" fmla="*/ 188115 w 4838076"/>
              <a:gd name="connsiteY89" fmla="*/ 4186237 h 6858000"/>
              <a:gd name="connsiteX90" fmla="*/ 178038 w 4838076"/>
              <a:gd name="connsiteY90" fmla="*/ 4244975 h 6858000"/>
              <a:gd name="connsiteX91" fmla="*/ 167960 w 4838076"/>
              <a:gd name="connsiteY91" fmla="*/ 4297362 h 6858000"/>
              <a:gd name="connsiteX92" fmla="*/ 152844 w 4838076"/>
              <a:gd name="connsiteY92" fmla="*/ 4343400 h 6858000"/>
              <a:gd name="connsiteX93" fmla="*/ 134368 w 4838076"/>
              <a:gd name="connsiteY93" fmla="*/ 4386262 h 6858000"/>
              <a:gd name="connsiteX94" fmla="*/ 115893 w 4838076"/>
              <a:gd name="connsiteY94" fmla="*/ 4424362 h 6858000"/>
              <a:gd name="connsiteX95" fmla="*/ 75583 w 4838076"/>
              <a:gd name="connsiteY95" fmla="*/ 4498975 h 6858000"/>
              <a:gd name="connsiteX96" fmla="*/ 55427 w 4838076"/>
              <a:gd name="connsiteY96" fmla="*/ 4537075 h 6858000"/>
              <a:gd name="connsiteX97" fmla="*/ 38632 w 4838076"/>
              <a:gd name="connsiteY97" fmla="*/ 4579937 h 6858000"/>
              <a:gd name="connsiteX98" fmla="*/ 23515 w 4838076"/>
              <a:gd name="connsiteY98" fmla="*/ 4625975 h 6858000"/>
              <a:gd name="connsiteX99" fmla="*/ 11758 w 4838076"/>
              <a:gd name="connsiteY99" fmla="*/ 4678362 h 6858000"/>
              <a:gd name="connsiteX100" fmla="*/ 3359 w 4838076"/>
              <a:gd name="connsiteY100" fmla="*/ 4738687 h 6858000"/>
              <a:gd name="connsiteX101" fmla="*/ 0 w 4838076"/>
              <a:gd name="connsiteY101" fmla="*/ 4806950 h 6858000"/>
              <a:gd name="connsiteX102" fmla="*/ 3359 w 4838076"/>
              <a:gd name="connsiteY102" fmla="*/ 4875212 h 6858000"/>
              <a:gd name="connsiteX103" fmla="*/ 11758 w 4838076"/>
              <a:gd name="connsiteY103" fmla="*/ 4935537 h 6858000"/>
              <a:gd name="connsiteX104" fmla="*/ 23515 w 4838076"/>
              <a:gd name="connsiteY104" fmla="*/ 4987925 h 6858000"/>
              <a:gd name="connsiteX105" fmla="*/ 38632 w 4838076"/>
              <a:gd name="connsiteY105" fmla="*/ 5033962 h 6858000"/>
              <a:gd name="connsiteX106" fmla="*/ 55427 w 4838076"/>
              <a:gd name="connsiteY106" fmla="*/ 5075237 h 6858000"/>
              <a:gd name="connsiteX107" fmla="*/ 75583 w 4838076"/>
              <a:gd name="connsiteY107" fmla="*/ 5114925 h 6858000"/>
              <a:gd name="connsiteX108" fmla="*/ 95738 w 4838076"/>
              <a:gd name="connsiteY108" fmla="*/ 5149850 h 6858000"/>
              <a:gd name="connsiteX109" fmla="*/ 115893 w 4838076"/>
              <a:gd name="connsiteY109" fmla="*/ 5186362 h 6858000"/>
              <a:gd name="connsiteX110" fmla="*/ 134368 w 4838076"/>
              <a:gd name="connsiteY110" fmla="*/ 5226050 h 6858000"/>
              <a:gd name="connsiteX111" fmla="*/ 152844 w 4838076"/>
              <a:gd name="connsiteY111" fmla="*/ 5268912 h 6858000"/>
              <a:gd name="connsiteX112" fmla="*/ 167960 w 4838076"/>
              <a:gd name="connsiteY112" fmla="*/ 5313362 h 6858000"/>
              <a:gd name="connsiteX113" fmla="*/ 178038 w 4838076"/>
              <a:gd name="connsiteY113" fmla="*/ 5365750 h 6858000"/>
              <a:gd name="connsiteX114" fmla="*/ 188115 w 4838076"/>
              <a:gd name="connsiteY114" fmla="*/ 5426075 h 6858000"/>
              <a:gd name="connsiteX115" fmla="*/ 189795 w 4838076"/>
              <a:gd name="connsiteY115" fmla="*/ 5494337 h 6858000"/>
              <a:gd name="connsiteX116" fmla="*/ 188115 w 4838076"/>
              <a:gd name="connsiteY116" fmla="*/ 5562600 h 6858000"/>
              <a:gd name="connsiteX117" fmla="*/ 178038 w 4838076"/>
              <a:gd name="connsiteY117" fmla="*/ 5622925 h 6858000"/>
              <a:gd name="connsiteX118" fmla="*/ 167960 w 4838076"/>
              <a:gd name="connsiteY118" fmla="*/ 5675312 h 6858000"/>
              <a:gd name="connsiteX119" fmla="*/ 152844 w 4838076"/>
              <a:gd name="connsiteY119" fmla="*/ 5721350 h 6858000"/>
              <a:gd name="connsiteX120" fmla="*/ 134368 w 4838076"/>
              <a:gd name="connsiteY120" fmla="*/ 5762625 h 6858000"/>
              <a:gd name="connsiteX121" fmla="*/ 115893 w 4838076"/>
              <a:gd name="connsiteY121" fmla="*/ 5802312 h 6858000"/>
              <a:gd name="connsiteX122" fmla="*/ 95738 w 4838076"/>
              <a:gd name="connsiteY122" fmla="*/ 5840412 h 6858000"/>
              <a:gd name="connsiteX123" fmla="*/ 75583 w 4838076"/>
              <a:gd name="connsiteY123" fmla="*/ 5876925 h 6858000"/>
              <a:gd name="connsiteX124" fmla="*/ 55427 w 4838076"/>
              <a:gd name="connsiteY124" fmla="*/ 5915025 h 6858000"/>
              <a:gd name="connsiteX125" fmla="*/ 38632 w 4838076"/>
              <a:gd name="connsiteY125" fmla="*/ 5956300 h 6858000"/>
              <a:gd name="connsiteX126" fmla="*/ 23515 w 4838076"/>
              <a:gd name="connsiteY126" fmla="*/ 6003925 h 6858000"/>
              <a:gd name="connsiteX127" fmla="*/ 11758 w 4838076"/>
              <a:gd name="connsiteY127" fmla="*/ 6056312 h 6858000"/>
              <a:gd name="connsiteX128" fmla="*/ 3359 w 4838076"/>
              <a:gd name="connsiteY128" fmla="*/ 6113462 h 6858000"/>
              <a:gd name="connsiteX129" fmla="*/ 0 w 4838076"/>
              <a:gd name="connsiteY129" fmla="*/ 6183312 h 6858000"/>
              <a:gd name="connsiteX130" fmla="*/ 3359 w 4838076"/>
              <a:gd name="connsiteY130" fmla="*/ 6251575 h 6858000"/>
              <a:gd name="connsiteX131" fmla="*/ 11758 w 4838076"/>
              <a:gd name="connsiteY131" fmla="*/ 6311900 h 6858000"/>
              <a:gd name="connsiteX132" fmla="*/ 23515 w 4838076"/>
              <a:gd name="connsiteY132" fmla="*/ 6361112 h 6858000"/>
              <a:gd name="connsiteX133" fmla="*/ 38632 w 4838076"/>
              <a:gd name="connsiteY133" fmla="*/ 6407150 h 6858000"/>
              <a:gd name="connsiteX134" fmla="*/ 55427 w 4838076"/>
              <a:gd name="connsiteY134" fmla="*/ 6448425 h 6858000"/>
              <a:gd name="connsiteX135" fmla="*/ 73903 w 4838076"/>
              <a:gd name="connsiteY135" fmla="*/ 6488112 h 6858000"/>
              <a:gd name="connsiteX136" fmla="*/ 92379 w 4838076"/>
              <a:gd name="connsiteY136" fmla="*/ 6523037 h 6858000"/>
              <a:gd name="connsiteX137" fmla="*/ 112534 w 4838076"/>
              <a:gd name="connsiteY137" fmla="*/ 6561137 h 6858000"/>
              <a:gd name="connsiteX138" fmla="*/ 132689 w 4838076"/>
              <a:gd name="connsiteY138" fmla="*/ 6597650 h 6858000"/>
              <a:gd name="connsiteX139" fmla="*/ 149485 w 4838076"/>
              <a:gd name="connsiteY139" fmla="*/ 6640512 h 6858000"/>
              <a:gd name="connsiteX140" fmla="*/ 166281 w 4838076"/>
              <a:gd name="connsiteY140" fmla="*/ 6683375 h 6858000"/>
              <a:gd name="connsiteX141" fmla="*/ 176358 w 4838076"/>
              <a:gd name="connsiteY141" fmla="*/ 6735762 h 6858000"/>
              <a:gd name="connsiteX142" fmla="*/ 184756 w 4838076"/>
              <a:gd name="connsiteY142" fmla="*/ 6791325 h 6858000"/>
              <a:gd name="connsiteX143" fmla="*/ 189795 w 4838076"/>
              <a:gd name="connsiteY143" fmla="*/ 6858000 h 6858000"/>
              <a:gd name="connsiteX144" fmla="*/ 334173 w 4838076"/>
              <a:gd name="connsiteY144" fmla="*/ 6858000 h 6858000"/>
              <a:gd name="connsiteX145" fmla="*/ 334174 w 4838076"/>
              <a:gd name="connsiteY145" fmla="*/ 6858000 h 6858000"/>
              <a:gd name="connsiteX146" fmla="*/ 3459219 w 4838076"/>
              <a:gd name="connsiteY146" fmla="*/ 6858000 h 6858000"/>
              <a:gd name="connsiteX147" fmla="*/ 4417162 w 4838076"/>
              <a:gd name="connsiteY147" fmla="*/ 6858000 h 6858000"/>
              <a:gd name="connsiteX148" fmla="*/ 4838076 w 4838076"/>
              <a:gd name="connsiteY14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</a:cxnLst>
            <a:rect l="l" t="t" r="r" b="b"/>
            <a:pathLst>
              <a:path w="4838076" h="6858000">
                <a:moveTo>
                  <a:pt x="4838076" y="0"/>
                </a:moveTo>
                <a:lnTo>
                  <a:pt x="4417162" y="0"/>
                </a:lnTo>
                <a:lnTo>
                  <a:pt x="3459219" y="0"/>
                </a:lnTo>
                <a:lnTo>
                  <a:pt x="334174" y="0"/>
                </a:lnTo>
                <a:lnTo>
                  <a:pt x="334173" y="0"/>
                </a:lnTo>
                <a:lnTo>
                  <a:pt x="189795" y="0"/>
                </a:lnTo>
                <a:lnTo>
                  <a:pt x="184756" y="66675"/>
                </a:lnTo>
                <a:lnTo>
                  <a:pt x="176358" y="122237"/>
                </a:lnTo>
                <a:lnTo>
                  <a:pt x="166281" y="174625"/>
                </a:lnTo>
                <a:lnTo>
                  <a:pt x="149485" y="217487"/>
                </a:lnTo>
                <a:lnTo>
                  <a:pt x="132689" y="260350"/>
                </a:lnTo>
                <a:lnTo>
                  <a:pt x="112534" y="296862"/>
                </a:lnTo>
                <a:lnTo>
                  <a:pt x="92379" y="334962"/>
                </a:lnTo>
                <a:lnTo>
                  <a:pt x="73903" y="369887"/>
                </a:lnTo>
                <a:lnTo>
                  <a:pt x="55427" y="409575"/>
                </a:lnTo>
                <a:lnTo>
                  <a:pt x="38632" y="450850"/>
                </a:lnTo>
                <a:lnTo>
                  <a:pt x="23515" y="496887"/>
                </a:lnTo>
                <a:lnTo>
                  <a:pt x="11758" y="546100"/>
                </a:lnTo>
                <a:lnTo>
                  <a:pt x="3359" y="606425"/>
                </a:lnTo>
                <a:lnTo>
                  <a:pt x="0" y="673100"/>
                </a:lnTo>
                <a:lnTo>
                  <a:pt x="3359" y="744537"/>
                </a:lnTo>
                <a:lnTo>
                  <a:pt x="11758" y="801687"/>
                </a:lnTo>
                <a:lnTo>
                  <a:pt x="23515" y="854075"/>
                </a:lnTo>
                <a:lnTo>
                  <a:pt x="38632" y="901700"/>
                </a:lnTo>
                <a:lnTo>
                  <a:pt x="55427" y="942975"/>
                </a:lnTo>
                <a:lnTo>
                  <a:pt x="75583" y="981075"/>
                </a:lnTo>
                <a:lnTo>
                  <a:pt x="95738" y="1017587"/>
                </a:lnTo>
                <a:lnTo>
                  <a:pt x="115893" y="1055687"/>
                </a:lnTo>
                <a:lnTo>
                  <a:pt x="134368" y="1095375"/>
                </a:lnTo>
                <a:lnTo>
                  <a:pt x="152844" y="1136650"/>
                </a:lnTo>
                <a:lnTo>
                  <a:pt x="167960" y="1182687"/>
                </a:lnTo>
                <a:lnTo>
                  <a:pt x="178038" y="1235075"/>
                </a:lnTo>
                <a:lnTo>
                  <a:pt x="188115" y="1295400"/>
                </a:lnTo>
                <a:lnTo>
                  <a:pt x="189795" y="1363662"/>
                </a:lnTo>
                <a:lnTo>
                  <a:pt x="188115" y="1431925"/>
                </a:lnTo>
                <a:lnTo>
                  <a:pt x="178038" y="1492250"/>
                </a:lnTo>
                <a:lnTo>
                  <a:pt x="167960" y="1544637"/>
                </a:lnTo>
                <a:lnTo>
                  <a:pt x="152844" y="1589087"/>
                </a:lnTo>
                <a:lnTo>
                  <a:pt x="134368" y="1631950"/>
                </a:lnTo>
                <a:lnTo>
                  <a:pt x="115893" y="1671637"/>
                </a:lnTo>
                <a:lnTo>
                  <a:pt x="95738" y="1708150"/>
                </a:lnTo>
                <a:lnTo>
                  <a:pt x="75583" y="1743075"/>
                </a:lnTo>
                <a:lnTo>
                  <a:pt x="55427" y="1782762"/>
                </a:lnTo>
                <a:lnTo>
                  <a:pt x="38632" y="1824037"/>
                </a:lnTo>
                <a:lnTo>
                  <a:pt x="23515" y="1870075"/>
                </a:lnTo>
                <a:lnTo>
                  <a:pt x="11758" y="1922462"/>
                </a:lnTo>
                <a:lnTo>
                  <a:pt x="3359" y="1982787"/>
                </a:lnTo>
                <a:lnTo>
                  <a:pt x="0" y="2051050"/>
                </a:lnTo>
                <a:lnTo>
                  <a:pt x="3359" y="2119312"/>
                </a:lnTo>
                <a:lnTo>
                  <a:pt x="11758" y="2179637"/>
                </a:lnTo>
                <a:lnTo>
                  <a:pt x="23515" y="2232025"/>
                </a:lnTo>
                <a:lnTo>
                  <a:pt x="38632" y="2278062"/>
                </a:lnTo>
                <a:lnTo>
                  <a:pt x="55427" y="2319337"/>
                </a:lnTo>
                <a:lnTo>
                  <a:pt x="75583" y="2359025"/>
                </a:lnTo>
                <a:lnTo>
                  <a:pt x="95738" y="2395537"/>
                </a:lnTo>
                <a:lnTo>
                  <a:pt x="115893" y="2433637"/>
                </a:lnTo>
                <a:lnTo>
                  <a:pt x="134368" y="2471737"/>
                </a:lnTo>
                <a:lnTo>
                  <a:pt x="152844" y="2513012"/>
                </a:lnTo>
                <a:lnTo>
                  <a:pt x="167960" y="2560637"/>
                </a:lnTo>
                <a:lnTo>
                  <a:pt x="178038" y="2613025"/>
                </a:lnTo>
                <a:lnTo>
                  <a:pt x="188115" y="2671762"/>
                </a:lnTo>
                <a:lnTo>
                  <a:pt x="189795" y="2741612"/>
                </a:lnTo>
                <a:lnTo>
                  <a:pt x="188115" y="2809875"/>
                </a:lnTo>
                <a:lnTo>
                  <a:pt x="178038" y="2868612"/>
                </a:lnTo>
                <a:lnTo>
                  <a:pt x="167960" y="2922587"/>
                </a:lnTo>
                <a:lnTo>
                  <a:pt x="152844" y="2967037"/>
                </a:lnTo>
                <a:lnTo>
                  <a:pt x="134368" y="3009900"/>
                </a:lnTo>
                <a:lnTo>
                  <a:pt x="115893" y="3046412"/>
                </a:lnTo>
                <a:lnTo>
                  <a:pt x="95738" y="3084512"/>
                </a:lnTo>
                <a:lnTo>
                  <a:pt x="75583" y="3121025"/>
                </a:lnTo>
                <a:lnTo>
                  <a:pt x="55427" y="3160712"/>
                </a:lnTo>
                <a:lnTo>
                  <a:pt x="38632" y="3201987"/>
                </a:lnTo>
                <a:lnTo>
                  <a:pt x="23515" y="3248025"/>
                </a:lnTo>
                <a:lnTo>
                  <a:pt x="11758" y="3300412"/>
                </a:lnTo>
                <a:lnTo>
                  <a:pt x="3359" y="3360737"/>
                </a:lnTo>
                <a:lnTo>
                  <a:pt x="0" y="3427412"/>
                </a:lnTo>
                <a:lnTo>
                  <a:pt x="3359" y="3497262"/>
                </a:lnTo>
                <a:lnTo>
                  <a:pt x="11758" y="3557587"/>
                </a:lnTo>
                <a:lnTo>
                  <a:pt x="23515" y="3609975"/>
                </a:lnTo>
                <a:lnTo>
                  <a:pt x="38632" y="3656012"/>
                </a:lnTo>
                <a:lnTo>
                  <a:pt x="55427" y="3697287"/>
                </a:lnTo>
                <a:lnTo>
                  <a:pt x="75583" y="3736975"/>
                </a:lnTo>
                <a:lnTo>
                  <a:pt x="115893" y="3811587"/>
                </a:lnTo>
                <a:lnTo>
                  <a:pt x="134368" y="3848100"/>
                </a:lnTo>
                <a:lnTo>
                  <a:pt x="152844" y="3890962"/>
                </a:lnTo>
                <a:lnTo>
                  <a:pt x="167960" y="3935412"/>
                </a:lnTo>
                <a:lnTo>
                  <a:pt x="178038" y="3987800"/>
                </a:lnTo>
                <a:lnTo>
                  <a:pt x="188115" y="4048125"/>
                </a:lnTo>
                <a:lnTo>
                  <a:pt x="189795" y="4116387"/>
                </a:lnTo>
                <a:lnTo>
                  <a:pt x="188115" y="4186237"/>
                </a:lnTo>
                <a:lnTo>
                  <a:pt x="178038" y="4244975"/>
                </a:lnTo>
                <a:lnTo>
                  <a:pt x="167960" y="4297362"/>
                </a:lnTo>
                <a:lnTo>
                  <a:pt x="152844" y="4343400"/>
                </a:lnTo>
                <a:lnTo>
                  <a:pt x="134368" y="4386262"/>
                </a:lnTo>
                <a:lnTo>
                  <a:pt x="115893" y="4424362"/>
                </a:lnTo>
                <a:lnTo>
                  <a:pt x="75583" y="4498975"/>
                </a:lnTo>
                <a:lnTo>
                  <a:pt x="55427" y="4537075"/>
                </a:lnTo>
                <a:lnTo>
                  <a:pt x="38632" y="4579937"/>
                </a:lnTo>
                <a:lnTo>
                  <a:pt x="23515" y="4625975"/>
                </a:lnTo>
                <a:lnTo>
                  <a:pt x="11758" y="4678362"/>
                </a:lnTo>
                <a:lnTo>
                  <a:pt x="3359" y="4738687"/>
                </a:lnTo>
                <a:lnTo>
                  <a:pt x="0" y="4806950"/>
                </a:lnTo>
                <a:lnTo>
                  <a:pt x="3359" y="4875212"/>
                </a:lnTo>
                <a:lnTo>
                  <a:pt x="11758" y="4935537"/>
                </a:lnTo>
                <a:lnTo>
                  <a:pt x="23515" y="4987925"/>
                </a:lnTo>
                <a:lnTo>
                  <a:pt x="38632" y="5033962"/>
                </a:lnTo>
                <a:lnTo>
                  <a:pt x="55427" y="5075237"/>
                </a:lnTo>
                <a:lnTo>
                  <a:pt x="75583" y="5114925"/>
                </a:lnTo>
                <a:lnTo>
                  <a:pt x="95738" y="5149850"/>
                </a:lnTo>
                <a:lnTo>
                  <a:pt x="115893" y="5186362"/>
                </a:lnTo>
                <a:lnTo>
                  <a:pt x="134368" y="5226050"/>
                </a:lnTo>
                <a:lnTo>
                  <a:pt x="152844" y="5268912"/>
                </a:lnTo>
                <a:lnTo>
                  <a:pt x="167960" y="5313362"/>
                </a:lnTo>
                <a:lnTo>
                  <a:pt x="178038" y="5365750"/>
                </a:lnTo>
                <a:lnTo>
                  <a:pt x="188115" y="5426075"/>
                </a:lnTo>
                <a:lnTo>
                  <a:pt x="189795" y="5494337"/>
                </a:lnTo>
                <a:lnTo>
                  <a:pt x="188115" y="5562600"/>
                </a:lnTo>
                <a:lnTo>
                  <a:pt x="178038" y="5622925"/>
                </a:lnTo>
                <a:lnTo>
                  <a:pt x="167960" y="5675312"/>
                </a:lnTo>
                <a:lnTo>
                  <a:pt x="152844" y="5721350"/>
                </a:lnTo>
                <a:lnTo>
                  <a:pt x="134368" y="5762625"/>
                </a:lnTo>
                <a:lnTo>
                  <a:pt x="115893" y="5802312"/>
                </a:lnTo>
                <a:lnTo>
                  <a:pt x="95738" y="5840412"/>
                </a:lnTo>
                <a:lnTo>
                  <a:pt x="75583" y="5876925"/>
                </a:lnTo>
                <a:lnTo>
                  <a:pt x="55427" y="5915025"/>
                </a:lnTo>
                <a:lnTo>
                  <a:pt x="38632" y="5956300"/>
                </a:lnTo>
                <a:lnTo>
                  <a:pt x="23515" y="6003925"/>
                </a:lnTo>
                <a:lnTo>
                  <a:pt x="11758" y="6056312"/>
                </a:lnTo>
                <a:lnTo>
                  <a:pt x="3359" y="6113462"/>
                </a:lnTo>
                <a:lnTo>
                  <a:pt x="0" y="6183312"/>
                </a:lnTo>
                <a:lnTo>
                  <a:pt x="3359" y="6251575"/>
                </a:lnTo>
                <a:lnTo>
                  <a:pt x="11758" y="6311900"/>
                </a:lnTo>
                <a:lnTo>
                  <a:pt x="23515" y="6361112"/>
                </a:lnTo>
                <a:lnTo>
                  <a:pt x="38632" y="6407150"/>
                </a:lnTo>
                <a:lnTo>
                  <a:pt x="55427" y="6448425"/>
                </a:lnTo>
                <a:lnTo>
                  <a:pt x="73903" y="6488112"/>
                </a:lnTo>
                <a:lnTo>
                  <a:pt x="92379" y="6523037"/>
                </a:lnTo>
                <a:lnTo>
                  <a:pt x="112534" y="6561137"/>
                </a:lnTo>
                <a:lnTo>
                  <a:pt x="132689" y="6597650"/>
                </a:lnTo>
                <a:lnTo>
                  <a:pt x="149485" y="6640512"/>
                </a:lnTo>
                <a:lnTo>
                  <a:pt x="166281" y="6683375"/>
                </a:lnTo>
                <a:lnTo>
                  <a:pt x="176358" y="6735762"/>
                </a:lnTo>
                <a:lnTo>
                  <a:pt x="184756" y="6791325"/>
                </a:lnTo>
                <a:lnTo>
                  <a:pt x="189795" y="6858000"/>
                </a:lnTo>
                <a:lnTo>
                  <a:pt x="334173" y="6858000"/>
                </a:lnTo>
                <a:lnTo>
                  <a:pt x="334174" y="6858000"/>
                </a:lnTo>
                <a:lnTo>
                  <a:pt x="3459219" y="6858000"/>
                </a:lnTo>
                <a:lnTo>
                  <a:pt x="4417162" y="6858000"/>
                </a:lnTo>
                <a:lnTo>
                  <a:pt x="4838076" y="6858000"/>
                </a:lnTo>
                <a:close/>
              </a:path>
            </a:pathLst>
          </a:custGeom>
          <a:solidFill>
            <a:schemeClr val="accent1">
              <a:lumMod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44D2C9-E9FB-7572-7FE2-B6DFE3DBEA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051" y="662400"/>
            <a:ext cx="3384000" cy="1492132"/>
          </a:xfrm>
        </p:spPr>
        <p:txBody>
          <a:bodyPr anchor="t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Multicellular organisms</a:t>
            </a:r>
          </a:p>
        </p:txBody>
      </p:sp>
      <p:pic>
        <p:nvPicPr>
          <p:cNvPr id="4" name="Picture 2" descr="Infographic_Living_Things">
            <a:extLst>
              <a:ext uri="{FF2B5EF4-FFF2-40B4-BE49-F238E27FC236}">
                <a16:creationId xmlns:a16="http://schemas.microsoft.com/office/drawing/2014/main" id="{D686F6F2-71BE-9EA1-84E4-C0315D0BE0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97120" y="-697673"/>
            <a:ext cx="7294880" cy="7501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4A3125-A490-ACB7-352A-1577B833B7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49843" y="6205147"/>
            <a:ext cx="5930390" cy="406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200" dirty="0">
                <a:solidFill>
                  <a:schemeClr val="tx1">
                    <a:alpha val="6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https://www.iberdrola.com/sustainability/biology-kingdoms-living-things-classification</a:t>
            </a:r>
            <a:endParaRPr lang="en-US" sz="1200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F0A5D04-723E-0D94-7F21-E5535D8C07EE}"/>
              </a:ext>
            </a:extLst>
          </p:cNvPr>
          <p:cNvSpPr txBox="1">
            <a:spLocks/>
          </p:cNvSpPr>
          <p:nvPr/>
        </p:nvSpPr>
        <p:spPr>
          <a:xfrm>
            <a:off x="762001" y="2279018"/>
            <a:ext cx="3556000" cy="33759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bg1"/>
                </a:solidFill>
              </a:rPr>
              <a:t>Plants, animals and fungi are made many individual cells</a:t>
            </a:r>
          </a:p>
          <a:p>
            <a:r>
              <a:rPr lang="en-US" sz="1800" dirty="0">
                <a:solidFill>
                  <a:schemeClr val="bg1"/>
                </a:solidFill>
              </a:rPr>
              <a:t>A human body comprises ~37 trillion cells</a:t>
            </a:r>
          </a:p>
          <a:p>
            <a:r>
              <a:rPr lang="en-US" sz="1800" dirty="0">
                <a:solidFill>
                  <a:schemeClr val="bg1"/>
                </a:solidFill>
              </a:rPr>
              <a:t>Most animals begin life as a single fertilized egg</a:t>
            </a:r>
          </a:p>
          <a:p>
            <a:r>
              <a:rPr lang="en-US" sz="1800" dirty="0">
                <a:solidFill>
                  <a:schemeClr val="bg1"/>
                </a:solidFill>
              </a:rPr>
              <a:t>Cells divide, giving rise to new cells.</a:t>
            </a:r>
          </a:p>
          <a:p>
            <a:r>
              <a:rPr lang="en-US" sz="1800" dirty="0">
                <a:solidFill>
                  <a:schemeClr val="bg1"/>
                </a:solidFill>
              </a:rPr>
              <a:t>Most cells specialize </a:t>
            </a:r>
            <a:r>
              <a:rPr lang="en-US" sz="1800" dirty="0" err="1">
                <a:solidFill>
                  <a:schemeClr val="bg1"/>
                </a:solidFill>
              </a:rPr>
              <a:t>eg.</a:t>
            </a:r>
            <a:r>
              <a:rPr lang="en-US" sz="1800" dirty="0">
                <a:solidFill>
                  <a:schemeClr val="bg1"/>
                </a:solidFill>
              </a:rPr>
              <a:t> Skin cells, blood cells, muscle cells, neurons…</a:t>
            </a:r>
          </a:p>
        </p:txBody>
      </p:sp>
    </p:spTree>
    <p:extLst>
      <p:ext uri="{BB962C8B-B14F-4D97-AF65-F5344CB8AC3E}">
        <p14:creationId xmlns:p14="http://schemas.microsoft.com/office/powerpoint/2010/main" val="33374785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44D2C9-E9FB-7572-7FE2-B6DFE3DBEA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099" y="1396289"/>
            <a:ext cx="4906281" cy="1325563"/>
          </a:xfrm>
        </p:spPr>
        <p:txBody>
          <a:bodyPr>
            <a:normAutofit/>
          </a:bodyPr>
          <a:lstStyle/>
          <a:p>
            <a:r>
              <a:rPr lang="en-US" sz="4100"/>
              <a:t>Development from one cell to many cells</a:t>
            </a:r>
          </a:p>
        </p:txBody>
      </p:sp>
      <p:sp>
        <p:nvSpPr>
          <p:cNvPr id="2063" name="Content Placeholder 2">
            <a:extLst>
              <a:ext uri="{FF2B5EF4-FFF2-40B4-BE49-F238E27FC236}">
                <a16:creationId xmlns:a16="http://schemas.microsoft.com/office/drawing/2014/main" id="{934A3125-A490-ACB7-352A-1577B833B7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5543" y="2871982"/>
            <a:ext cx="5006336" cy="3181684"/>
          </a:xfrm>
        </p:spPr>
        <p:txBody>
          <a:bodyPr anchor="t">
            <a:normAutofit/>
          </a:bodyPr>
          <a:lstStyle/>
          <a:p>
            <a:r>
              <a:rPr lang="en-US" sz="1800" dirty="0"/>
              <a:t>Development from a fertilized egg cell to an adult animal seems complex and is an area of research</a:t>
            </a:r>
          </a:p>
          <a:p>
            <a:r>
              <a:rPr lang="en-US" sz="1800" dirty="0"/>
              <a:t>There is a cascade of steps where cells differentiate into simpler tissues and then into more complex tissues</a:t>
            </a:r>
          </a:p>
          <a:p>
            <a:endParaRPr lang="en-US" sz="1800" dirty="0"/>
          </a:p>
        </p:txBody>
      </p:sp>
      <p:sp>
        <p:nvSpPr>
          <p:cNvPr id="2055" name="Freeform: Shape 2054">
            <a:extLst>
              <a:ext uri="{FF2B5EF4-FFF2-40B4-BE49-F238E27FC236}">
                <a16:creationId xmlns:a16="http://schemas.microsoft.com/office/drawing/2014/main" id="{4F74D28C-3268-4E35-8EE1-D92CB4A85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19218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57" name="Freeform: Shape 2056">
            <a:extLst>
              <a:ext uri="{FF2B5EF4-FFF2-40B4-BE49-F238E27FC236}">
                <a16:creationId xmlns:a16="http://schemas.microsoft.com/office/drawing/2014/main" id="{58D44E42-C462-4105-BC86-FE75B4E3C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7846" y="0"/>
            <a:ext cx="6024154" cy="6858000"/>
          </a:xfrm>
          <a:custGeom>
            <a:avLst/>
            <a:gdLst>
              <a:gd name="connsiteX0" fmla="*/ 70374 w 6024154"/>
              <a:gd name="connsiteY0" fmla="*/ 0 h 6858000"/>
              <a:gd name="connsiteX1" fmla="*/ 6024154 w 6024154"/>
              <a:gd name="connsiteY1" fmla="*/ 0 h 6858000"/>
              <a:gd name="connsiteX2" fmla="*/ 6024154 w 6024154"/>
              <a:gd name="connsiteY2" fmla="*/ 6858000 h 6858000"/>
              <a:gd name="connsiteX3" fmla="*/ 3587167 w 6024154"/>
              <a:gd name="connsiteY3" fmla="*/ 6858000 h 6858000"/>
              <a:gd name="connsiteX4" fmla="*/ 3474220 w 6024154"/>
              <a:gd name="connsiteY4" fmla="*/ 6800152 h 6858000"/>
              <a:gd name="connsiteX5" fmla="*/ 0 w 6024154"/>
              <a:gd name="connsiteY5" fmla="*/ 962844 h 6858000"/>
              <a:gd name="connsiteX6" fmla="*/ 34274 w 6024154"/>
              <a:gd name="connsiteY6" fmla="*/ 28409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70374" y="0"/>
                </a:moveTo>
                <a:lnTo>
                  <a:pt x="6024154" y="0"/>
                </a:lnTo>
                <a:lnTo>
                  <a:pt x="6024154" y="6858000"/>
                </a:lnTo>
                <a:lnTo>
                  <a:pt x="3587167" y="6858000"/>
                </a:lnTo>
                <a:lnTo>
                  <a:pt x="3474220" y="6800152"/>
                </a:lnTo>
                <a:cubicBezTo>
                  <a:pt x="1404818" y="5675986"/>
                  <a:pt x="0" y="3483472"/>
                  <a:pt x="0" y="962844"/>
                </a:cubicBezTo>
                <a:cubicBezTo>
                  <a:pt x="0" y="733696"/>
                  <a:pt x="11610" y="507260"/>
                  <a:pt x="34274" y="28409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1C4541B-BA41-DF74-3FE0-3BA52415D3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576686" y="286807"/>
            <a:ext cx="3066674" cy="5786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EF70801-16CE-9348-8C98-437D9F65AE0D}"/>
              </a:ext>
            </a:extLst>
          </p:cNvPr>
          <p:cNvSpPr txBox="1">
            <a:spLocks/>
          </p:cNvSpPr>
          <p:nvPr/>
        </p:nvSpPr>
        <p:spPr>
          <a:xfrm>
            <a:off x="3207729" y="6347442"/>
            <a:ext cx="5415639" cy="39454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/>
              <a:t>https://</a:t>
            </a:r>
            <a:r>
              <a:rPr lang="en-US" sz="1800" dirty="0" err="1"/>
              <a:t>en.wikipedia.org</a:t>
            </a:r>
            <a:r>
              <a:rPr lang="en-US" sz="1800" dirty="0"/>
              <a:t>/wiki/</a:t>
            </a:r>
            <a:r>
              <a:rPr lang="en-US" sz="1800" dirty="0" err="1"/>
              <a:t>Developmental_biology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3156957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79" name="Rectangle 3078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6" name="Picture 4" descr="New image">
            <a:extLst>
              <a:ext uri="{FF2B5EF4-FFF2-40B4-BE49-F238E27FC236}">
                <a16:creationId xmlns:a16="http://schemas.microsoft.com/office/drawing/2014/main" id="{C91FB20E-42AA-A070-7B9E-3F3475B45F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532" t="-21067" r="41175" b="21067"/>
          <a:stretch/>
        </p:blipFill>
        <p:spPr bwMode="auto">
          <a:xfrm>
            <a:off x="3779520" y="-1917718"/>
            <a:ext cx="8477424" cy="8775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81" name="Rectangle 3080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44D2C9-E9FB-7572-7FE2-B6DFE3DBEA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en-US" sz="2800"/>
              <a:t>Organization of tissues</a:t>
            </a:r>
          </a:p>
        </p:txBody>
      </p:sp>
      <p:sp>
        <p:nvSpPr>
          <p:cNvPr id="3083" name="Rectangle 3082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085" name="Rectangle 3084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4A3125-A490-ACB7-352A-1577B833B7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3" y="2718054"/>
            <a:ext cx="5004471" cy="3207258"/>
          </a:xfrm>
        </p:spPr>
        <p:txBody>
          <a:bodyPr anchor="t">
            <a:normAutofit/>
          </a:bodyPr>
          <a:lstStyle/>
          <a:p>
            <a:r>
              <a:rPr lang="en-US" sz="2000" dirty="0"/>
              <a:t>Healthy tissues are highly ordered</a:t>
            </a:r>
          </a:p>
          <a:p>
            <a:r>
              <a:rPr lang="en-US" sz="2000" dirty="0"/>
              <a:t>Tissues are made of different types of specialized cells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E64AF3-801F-A355-3A03-83995EEE75A7}"/>
              </a:ext>
            </a:extLst>
          </p:cNvPr>
          <p:cNvSpPr txBox="1"/>
          <p:nvPr/>
        </p:nvSpPr>
        <p:spPr>
          <a:xfrm>
            <a:off x="305725" y="5999555"/>
            <a:ext cx="506984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ohiostate.pressbooks.pub</a:t>
            </a:r>
            <a:r>
              <a:rPr lang="en-US" dirty="0"/>
              <a:t>/</a:t>
            </a:r>
            <a:r>
              <a:rPr lang="en-US" dirty="0" err="1"/>
              <a:t>vethisto</a:t>
            </a:r>
            <a:r>
              <a:rPr lang="en-US" dirty="0"/>
              <a:t>/chapter/8-general-histologic-anatomy-of-the-tubular-digestive-tract/</a:t>
            </a:r>
          </a:p>
        </p:txBody>
      </p:sp>
    </p:spTree>
    <p:extLst>
      <p:ext uri="{BB962C8B-B14F-4D97-AF65-F5344CB8AC3E}">
        <p14:creationId xmlns:p14="http://schemas.microsoft.com/office/powerpoint/2010/main" val="41645723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lose up of cells">
            <a:extLst>
              <a:ext uri="{FF2B5EF4-FFF2-40B4-BE49-F238E27FC236}">
                <a16:creationId xmlns:a16="http://schemas.microsoft.com/office/drawing/2014/main" id="{CAE12390-2A07-8F7B-EDAD-21F2EBB38A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44D2C9-E9FB-7572-7FE2-B6DFE3DBEA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rgbClr val="FFFFFF"/>
                </a:solidFill>
              </a:rPr>
              <a:t>What makes cells different?</a:t>
            </a:r>
          </a:p>
        </p:txBody>
      </p:sp>
    </p:spTree>
    <p:extLst>
      <p:ext uri="{BB962C8B-B14F-4D97-AF65-F5344CB8AC3E}">
        <p14:creationId xmlns:p14="http://schemas.microsoft.com/office/powerpoint/2010/main" val="14368873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FF9B822F-893E-44C8-963C-64F50ACEC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BF87945-A001-489F-9D9B-7D9435F0B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8639" y="347471"/>
            <a:ext cx="11100816" cy="180136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44D2C9-E9FB-7572-7FE2-B6DFE3DBEA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5216"/>
            <a:ext cx="10515600" cy="13255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Gene expression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A2AFFB-0391-4C37-1A8E-883BD58EA4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445" r="921"/>
          <a:stretch/>
        </p:blipFill>
        <p:spPr>
          <a:xfrm>
            <a:off x="562494" y="2267395"/>
            <a:ext cx="6661104" cy="3909567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4A3125-A490-ACB7-352A-1577B833B7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46848" y="2516777"/>
            <a:ext cx="3803904" cy="3660185"/>
          </a:xfrm>
        </p:spPr>
        <p:txBody>
          <a:bodyPr anchor="ctr">
            <a:normAutofit/>
          </a:bodyPr>
          <a:lstStyle/>
          <a:p>
            <a:r>
              <a:rPr lang="en-US" sz="2200" dirty="0"/>
              <a:t>Genes are regions of DNA</a:t>
            </a:r>
          </a:p>
          <a:p>
            <a:r>
              <a:rPr lang="en-US" sz="2200" dirty="0"/>
              <a:t>Genes are transcribed to produce RNA by the enzyme ‘RNA polymerase’</a:t>
            </a:r>
          </a:p>
          <a:p>
            <a:r>
              <a:rPr lang="en-US" sz="2200" dirty="0"/>
              <a:t>We call this process ‘gene expression’</a:t>
            </a:r>
          </a:p>
          <a:p>
            <a:r>
              <a:rPr lang="en-US" sz="2200" dirty="0"/>
              <a:t>RNAs can be used by ribosomes to translate proteins</a:t>
            </a:r>
          </a:p>
        </p:txBody>
      </p:sp>
    </p:spTree>
    <p:extLst>
      <p:ext uri="{BB962C8B-B14F-4D97-AF65-F5344CB8AC3E}">
        <p14:creationId xmlns:p14="http://schemas.microsoft.com/office/powerpoint/2010/main" val="31885547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44D2C9-E9FB-7572-7FE2-B6DFE3DBEA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803325"/>
            <a:ext cx="5314536" cy="1325563"/>
          </a:xfrm>
        </p:spPr>
        <p:txBody>
          <a:bodyPr>
            <a:normAutofit/>
          </a:bodyPr>
          <a:lstStyle/>
          <a:p>
            <a:r>
              <a:rPr lang="en-US" dirty="0"/>
              <a:t>The Central Dogma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4A3125-A490-ACB7-352A-1577B833B7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2279018"/>
            <a:ext cx="5314543" cy="3375920"/>
          </a:xfrm>
        </p:spPr>
        <p:txBody>
          <a:bodyPr anchor="t">
            <a:normAutofit/>
          </a:bodyPr>
          <a:lstStyle/>
          <a:p>
            <a:r>
              <a:rPr lang="en-US" sz="1800" dirty="0"/>
              <a:t>DNA can self-replicate</a:t>
            </a:r>
          </a:p>
          <a:p>
            <a:r>
              <a:rPr lang="en-US" sz="1800" dirty="0"/>
              <a:t>RNA molecules are </a:t>
            </a:r>
            <a:r>
              <a:rPr lang="en-US" sz="1800" i="1" dirty="0"/>
              <a:t>transcribed</a:t>
            </a:r>
            <a:r>
              <a:rPr lang="en-US" sz="1800" dirty="0"/>
              <a:t> from regions of DNA called </a:t>
            </a:r>
            <a:r>
              <a:rPr lang="en-US" sz="1800" i="1" dirty="0"/>
              <a:t>genes</a:t>
            </a:r>
          </a:p>
          <a:p>
            <a:r>
              <a:rPr lang="en-US" sz="1800" dirty="0"/>
              <a:t>There are different RNAs in cells that perform different tasks</a:t>
            </a:r>
          </a:p>
          <a:p>
            <a:r>
              <a:rPr lang="en-US" sz="1800" dirty="0"/>
              <a:t>Messenger RNAs encode the sequences of </a:t>
            </a:r>
            <a:r>
              <a:rPr lang="en-US" sz="1800" i="1" dirty="0"/>
              <a:t>proteins</a:t>
            </a:r>
          </a:p>
          <a:p>
            <a:r>
              <a:rPr lang="en-US" sz="1800" dirty="0"/>
              <a:t>Proteins are little molecular machines that can perform tasks inside cells</a:t>
            </a:r>
          </a:p>
        </p:txBody>
      </p:sp>
      <p:sp>
        <p:nvSpPr>
          <p:cNvPr id="8206" name="Freeform: Shape 8205">
            <a:extLst>
              <a:ext uri="{FF2B5EF4-FFF2-40B4-BE49-F238E27FC236}">
                <a16:creationId xmlns:a16="http://schemas.microsoft.com/office/drawing/2014/main" id="{CF62D2A7-8207-488C-9F46-316BA81A16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8278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194" name="Picture 2" descr="Portrait of Dr Francis Crick by Robert Ballagh.">
            <a:extLst>
              <a:ext uri="{FF2B5EF4-FFF2-40B4-BE49-F238E27FC236}">
                <a16:creationId xmlns:a16="http://schemas.microsoft.com/office/drawing/2014/main" id="{21339178-ECAE-3090-BC4A-0509660BCE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56" r="1" b="32052"/>
          <a:stretch/>
        </p:blipFill>
        <p:spPr bwMode="auto">
          <a:xfrm>
            <a:off x="6826339" y="-2008"/>
            <a:ext cx="5441859" cy="5654940"/>
          </a:xfrm>
          <a:custGeom>
            <a:avLst/>
            <a:gdLst/>
            <a:ahLst/>
            <a:cxnLst/>
            <a:rect l="l" t="t" r="r" b="b"/>
            <a:pathLst>
              <a:path w="5441859" h="5654940">
                <a:moveTo>
                  <a:pt x="1041368" y="0"/>
                </a:moveTo>
                <a:lnTo>
                  <a:pt x="5441859" y="0"/>
                </a:lnTo>
                <a:lnTo>
                  <a:pt x="5441859" y="4820612"/>
                </a:lnTo>
                <a:lnTo>
                  <a:pt x="5285166" y="4957981"/>
                </a:lnTo>
                <a:cubicBezTo>
                  <a:pt x="4729628" y="5394557"/>
                  <a:pt x="4029081" y="5654940"/>
                  <a:pt x="3267719" y="5654940"/>
                </a:cubicBezTo>
                <a:cubicBezTo>
                  <a:pt x="1463008" y="5654940"/>
                  <a:pt x="0" y="4191932"/>
                  <a:pt x="0" y="2387221"/>
                </a:cubicBezTo>
                <a:cubicBezTo>
                  <a:pt x="0" y="1484866"/>
                  <a:pt x="365752" y="667936"/>
                  <a:pt x="957093" y="7659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81786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18FB6E5-9E17-3C1E-9F92-8171143EE9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237" r="7830"/>
          <a:stretch/>
        </p:blipFill>
        <p:spPr>
          <a:xfrm>
            <a:off x="4117521" y="10"/>
            <a:ext cx="8074479" cy="6857990"/>
          </a:xfrm>
          <a:prstGeom prst="rect">
            <a:avLst/>
          </a:prstGeom>
        </p:spPr>
      </p:pic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F23F8A3-8FD7-4779-8323-FDC26BE998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7859800" cy="6858478"/>
          </a:xfrm>
          <a:custGeom>
            <a:avLst/>
            <a:gdLst>
              <a:gd name="connsiteX0" fmla="*/ 7859800 w 7859800"/>
              <a:gd name="connsiteY0" fmla="*/ 6858478 h 6858478"/>
              <a:gd name="connsiteX1" fmla="*/ 435245 w 7859800"/>
              <a:gd name="connsiteY1" fmla="*/ 6858478 h 6858478"/>
              <a:gd name="connsiteX2" fmla="*/ 435505 w 7859800"/>
              <a:gd name="connsiteY2" fmla="*/ 6857916 h 6858478"/>
              <a:gd name="connsiteX3" fmla="*/ 0 w 7859800"/>
              <a:gd name="connsiteY3" fmla="*/ 6857916 h 6858478"/>
              <a:gd name="connsiteX4" fmla="*/ 0 w 7859800"/>
              <a:gd name="connsiteY4" fmla="*/ 0 h 6858478"/>
              <a:gd name="connsiteX5" fmla="*/ 3611620 w 7859800"/>
              <a:gd name="connsiteY5" fmla="*/ 0 h 6858478"/>
              <a:gd name="connsiteX6" fmla="*/ 4677848 w 7859800"/>
              <a:gd name="connsiteY6" fmla="*/ 0 h 6858478"/>
              <a:gd name="connsiteX7" fmla="*/ 4683425 w 7859800"/>
              <a:gd name="connsiteY7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59800" h="6858478">
                <a:moveTo>
                  <a:pt x="7859800" y="6858478"/>
                </a:moveTo>
                <a:lnTo>
                  <a:pt x="435245" y="6858478"/>
                </a:lnTo>
                <a:lnTo>
                  <a:pt x="435505" y="6857916"/>
                </a:lnTo>
                <a:lnTo>
                  <a:pt x="0" y="6857916"/>
                </a:lnTo>
                <a:lnTo>
                  <a:pt x="0" y="0"/>
                </a:lnTo>
                <a:lnTo>
                  <a:pt x="3611620" y="0"/>
                </a:lnTo>
                <a:lnTo>
                  <a:pt x="4677848" y="0"/>
                </a:lnTo>
                <a:lnTo>
                  <a:pt x="4683425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F605C4CC-A25C-416F-8333-7CB7DC97D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7431174" cy="6858478"/>
          </a:xfrm>
          <a:custGeom>
            <a:avLst/>
            <a:gdLst>
              <a:gd name="connsiteX0" fmla="*/ 7431174 w 7431174"/>
              <a:gd name="connsiteY0" fmla="*/ 6858478 h 6858478"/>
              <a:gd name="connsiteX1" fmla="*/ 6619 w 7431174"/>
              <a:gd name="connsiteY1" fmla="*/ 6858478 h 6858478"/>
              <a:gd name="connsiteX2" fmla="*/ 6879 w 7431174"/>
              <a:gd name="connsiteY2" fmla="*/ 6857916 h 6858478"/>
              <a:gd name="connsiteX3" fmla="*/ 0 w 7431174"/>
              <a:gd name="connsiteY3" fmla="*/ 6857916 h 6858478"/>
              <a:gd name="connsiteX4" fmla="*/ 0 w 7431174"/>
              <a:gd name="connsiteY4" fmla="*/ 0 h 6858478"/>
              <a:gd name="connsiteX5" fmla="*/ 3182994 w 7431174"/>
              <a:gd name="connsiteY5" fmla="*/ 0 h 6858478"/>
              <a:gd name="connsiteX6" fmla="*/ 4249222 w 7431174"/>
              <a:gd name="connsiteY6" fmla="*/ 0 h 6858478"/>
              <a:gd name="connsiteX7" fmla="*/ 4254799 w 7431174"/>
              <a:gd name="connsiteY7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31174" h="6858478">
                <a:moveTo>
                  <a:pt x="7431174" y="6858478"/>
                </a:moveTo>
                <a:lnTo>
                  <a:pt x="6619" y="6858478"/>
                </a:lnTo>
                <a:lnTo>
                  <a:pt x="6879" y="6857916"/>
                </a:lnTo>
                <a:lnTo>
                  <a:pt x="0" y="6857916"/>
                </a:lnTo>
                <a:lnTo>
                  <a:pt x="0" y="0"/>
                </a:lnTo>
                <a:lnTo>
                  <a:pt x="3182994" y="0"/>
                </a:lnTo>
                <a:lnTo>
                  <a:pt x="4249222" y="0"/>
                </a:lnTo>
                <a:lnTo>
                  <a:pt x="4254799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44D2C9-E9FB-7572-7FE2-B6DFE3DBEA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365125"/>
            <a:ext cx="5266155" cy="1325563"/>
          </a:xfrm>
        </p:spPr>
        <p:txBody>
          <a:bodyPr>
            <a:normAutofit/>
          </a:bodyPr>
          <a:lstStyle/>
          <a:p>
            <a:r>
              <a:rPr lang="en-US" dirty="0"/>
              <a:t>The Central Dogma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4A3125-A490-ACB7-352A-1577B833B7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2022601"/>
            <a:ext cx="3941499" cy="4154361"/>
          </a:xfrm>
        </p:spPr>
        <p:txBody>
          <a:bodyPr>
            <a:normAutofit/>
          </a:bodyPr>
          <a:lstStyle/>
          <a:p>
            <a:r>
              <a:rPr lang="en-US" sz="2000" dirty="0"/>
              <a:t>Watch the YouTube video: </a:t>
            </a:r>
            <a:r>
              <a:rPr lang="en-US" sz="2000" dirty="0">
                <a:hlinkClick r:id="rId3"/>
              </a:rPr>
              <a:t>https://www.youtube.com/watch?v=9kOGOY7vthk</a:t>
            </a:r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6901793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C232B152-3720-4D3B-97ED-45CE5483F1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11BAB570-FF10-4E96-8A3F-FA9804702B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693698" cy="6858000"/>
          </a:xfrm>
          <a:custGeom>
            <a:avLst/>
            <a:gdLst>
              <a:gd name="connsiteX0" fmla="*/ 0 w 4693698"/>
              <a:gd name="connsiteY0" fmla="*/ 0 h 6858000"/>
              <a:gd name="connsiteX1" fmla="*/ 420914 w 4693698"/>
              <a:gd name="connsiteY1" fmla="*/ 0 h 6858000"/>
              <a:gd name="connsiteX2" fmla="*/ 1582057 w 4693698"/>
              <a:gd name="connsiteY2" fmla="*/ 0 h 6858000"/>
              <a:gd name="connsiteX3" fmla="*/ 4503903 w 4693698"/>
              <a:gd name="connsiteY3" fmla="*/ 0 h 6858000"/>
              <a:gd name="connsiteX4" fmla="*/ 4508943 w 4693698"/>
              <a:gd name="connsiteY4" fmla="*/ 66675 h 6858000"/>
              <a:gd name="connsiteX5" fmla="*/ 4517340 w 4693698"/>
              <a:gd name="connsiteY5" fmla="*/ 122237 h 6858000"/>
              <a:gd name="connsiteX6" fmla="*/ 4527418 w 4693698"/>
              <a:gd name="connsiteY6" fmla="*/ 174625 h 6858000"/>
              <a:gd name="connsiteX7" fmla="*/ 4544214 w 4693698"/>
              <a:gd name="connsiteY7" fmla="*/ 217487 h 6858000"/>
              <a:gd name="connsiteX8" fmla="*/ 4561010 w 4693698"/>
              <a:gd name="connsiteY8" fmla="*/ 260350 h 6858000"/>
              <a:gd name="connsiteX9" fmla="*/ 4581165 w 4693698"/>
              <a:gd name="connsiteY9" fmla="*/ 296862 h 6858000"/>
              <a:gd name="connsiteX10" fmla="*/ 4601320 w 4693698"/>
              <a:gd name="connsiteY10" fmla="*/ 334962 h 6858000"/>
              <a:gd name="connsiteX11" fmla="*/ 4619796 w 4693698"/>
              <a:gd name="connsiteY11" fmla="*/ 369887 h 6858000"/>
              <a:gd name="connsiteX12" fmla="*/ 4638271 w 4693698"/>
              <a:gd name="connsiteY12" fmla="*/ 409575 h 6858000"/>
              <a:gd name="connsiteX13" fmla="*/ 4655067 w 4693698"/>
              <a:gd name="connsiteY13" fmla="*/ 450850 h 6858000"/>
              <a:gd name="connsiteX14" fmla="*/ 4670184 w 4693698"/>
              <a:gd name="connsiteY14" fmla="*/ 496887 h 6858000"/>
              <a:gd name="connsiteX15" fmla="*/ 4681941 w 4693698"/>
              <a:gd name="connsiteY15" fmla="*/ 546100 h 6858000"/>
              <a:gd name="connsiteX16" fmla="*/ 4690339 w 4693698"/>
              <a:gd name="connsiteY16" fmla="*/ 606425 h 6858000"/>
              <a:gd name="connsiteX17" fmla="*/ 4693698 w 4693698"/>
              <a:gd name="connsiteY17" fmla="*/ 673100 h 6858000"/>
              <a:gd name="connsiteX18" fmla="*/ 4690339 w 4693698"/>
              <a:gd name="connsiteY18" fmla="*/ 744537 h 6858000"/>
              <a:gd name="connsiteX19" fmla="*/ 4681941 w 4693698"/>
              <a:gd name="connsiteY19" fmla="*/ 801687 h 6858000"/>
              <a:gd name="connsiteX20" fmla="*/ 4670184 w 4693698"/>
              <a:gd name="connsiteY20" fmla="*/ 854075 h 6858000"/>
              <a:gd name="connsiteX21" fmla="*/ 4655067 w 4693698"/>
              <a:gd name="connsiteY21" fmla="*/ 901700 h 6858000"/>
              <a:gd name="connsiteX22" fmla="*/ 4638271 w 4693698"/>
              <a:gd name="connsiteY22" fmla="*/ 942975 h 6858000"/>
              <a:gd name="connsiteX23" fmla="*/ 4618116 w 4693698"/>
              <a:gd name="connsiteY23" fmla="*/ 981075 h 6858000"/>
              <a:gd name="connsiteX24" fmla="*/ 4597961 w 4693698"/>
              <a:gd name="connsiteY24" fmla="*/ 1017587 h 6858000"/>
              <a:gd name="connsiteX25" fmla="*/ 4577806 w 4693698"/>
              <a:gd name="connsiteY25" fmla="*/ 1055687 h 6858000"/>
              <a:gd name="connsiteX26" fmla="*/ 4559330 w 4693698"/>
              <a:gd name="connsiteY26" fmla="*/ 1095375 h 6858000"/>
              <a:gd name="connsiteX27" fmla="*/ 4540854 w 4693698"/>
              <a:gd name="connsiteY27" fmla="*/ 1136650 h 6858000"/>
              <a:gd name="connsiteX28" fmla="*/ 4525739 w 4693698"/>
              <a:gd name="connsiteY28" fmla="*/ 1182687 h 6858000"/>
              <a:gd name="connsiteX29" fmla="*/ 4515661 w 4693698"/>
              <a:gd name="connsiteY29" fmla="*/ 1235075 h 6858000"/>
              <a:gd name="connsiteX30" fmla="*/ 4505583 w 4693698"/>
              <a:gd name="connsiteY30" fmla="*/ 1295400 h 6858000"/>
              <a:gd name="connsiteX31" fmla="*/ 4503903 w 4693698"/>
              <a:gd name="connsiteY31" fmla="*/ 1363662 h 6858000"/>
              <a:gd name="connsiteX32" fmla="*/ 4505583 w 4693698"/>
              <a:gd name="connsiteY32" fmla="*/ 1431925 h 6858000"/>
              <a:gd name="connsiteX33" fmla="*/ 4515661 w 4693698"/>
              <a:gd name="connsiteY33" fmla="*/ 1492250 h 6858000"/>
              <a:gd name="connsiteX34" fmla="*/ 4525739 w 4693698"/>
              <a:gd name="connsiteY34" fmla="*/ 1544637 h 6858000"/>
              <a:gd name="connsiteX35" fmla="*/ 4540854 w 4693698"/>
              <a:gd name="connsiteY35" fmla="*/ 1589087 h 6858000"/>
              <a:gd name="connsiteX36" fmla="*/ 4559330 w 4693698"/>
              <a:gd name="connsiteY36" fmla="*/ 1631950 h 6858000"/>
              <a:gd name="connsiteX37" fmla="*/ 4577806 w 4693698"/>
              <a:gd name="connsiteY37" fmla="*/ 1671637 h 6858000"/>
              <a:gd name="connsiteX38" fmla="*/ 4597961 w 4693698"/>
              <a:gd name="connsiteY38" fmla="*/ 1708150 h 6858000"/>
              <a:gd name="connsiteX39" fmla="*/ 4618116 w 4693698"/>
              <a:gd name="connsiteY39" fmla="*/ 1743075 h 6858000"/>
              <a:gd name="connsiteX40" fmla="*/ 4638271 w 4693698"/>
              <a:gd name="connsiteY40" fmla="*/ 1782762 h 6858000"/>
              <a:gd name="connsiteX41" fmla="*/ 4655067 w 4693698"/>
              <a:gd name="connsiteY41" fmla="*/ 1824037 h 6858000"/>
              <a:gd name="connsiteX42" fmla="*/ 4670184 w 4693698"/>
              <a:gd name="connsiteY42" fmla="*/ 1870075 h 6858000"/>
              <a:gd name="connsiteX43" fmla="*/ 4681941 w 4693698"/>
              <a:gd name="connsiteY43" fmla="*/ 1922462 h 6858000"/>
              <a:gd name="connsiteX44" fmla="*/ 4690339 w 4693698"/>
              <a:gd name="connsiteY44" fmla="*/ 1982787 h 6858000"/>
              <a:gd name="connsiteX45" fmla="*/ 4693698 w 4693698"/>
              <a:gd name="connsiteY45" fmla="*/ 2051050 h 6858000"/>
              <a:gd name="connsiteX46" fmla="*/ 4690339 w 4693698"/>
              <a:gd name="connsiteY46" fmla="*/ 2119312 h 6858000"/>
              <a:gd name="connsiteX47" fmla="*/ 4681941 w 4693698"/>
              <a:gd name="connsiteY47" fmla="*/ 2179637 h 6858000"/>
              <a:gd name="connsiteX48" fmla="*/ 4670184 w 4693698"/>
              <a:gd name="connsiteY48" fmla="*/ 2232025 h 6858000"/>
              <a:gd name="connsiteX49" fmla="*/ 4655067 w 4693698"/>
              <a:gd name="connsiteY49" fmla="*/ 2278062 h 6858000"/>
              <a:gd name="connsiteX50" fmla="*/ 4638271 w 4693698"/>
              <a:gd name="connsiteY50" fmla="*/ 2319337 h 6858000"/>
              <a:gd name="connsiteX51" fmla="*/ 4618116 w 4693698"/>
              <a:gd name="connsiteY51" fmla="*/ 2359025 h 6858000"/>
              <a:gd name="connsiteX52" fmla="*/ 4597961 w 4693698"/>
              <a:gd name="connsiteY52" fmla="*/ 2395537 h 6858000"/>
              <a:gd name="connsiteX53" fmla="*/ 4577806 w 4693698"/>
              <a:gd name="connsiteY53" fmla="*/ 2433637 h 6858000"/>
              <a:gd name="connsiteX54" fmla="*/ 4559330 w 4693698"/>
              <a:gd name="connsiteY54" fmla="*/ 2471737 h 6858000"/>
              <a:gd name="connsiteX55" fmla="*/ 4540854 w 4693698"/>
              <a:gd name="connsiteY55" fmla="*/ 2513012 h 6858000"/>
              <a:gd name="connsiteX56" fmla="*/ 4525739 w 4693698"/>
              <a:gd name="connsiteY56" fmla="*/ 2560637 h 6858000"/>
              <a:gd name="connsiteX57" fmla="*/ 4515661 w 4693698"/>
              <a:gd name="connsiteY57" fmla="*/ 2613025 h 6858000"/>
              <a:gd name="connsiteX58" fmla="*/ 4505583 w 4693698"/>
              <a:gd name="connsiteY58" fmla="*/ 2671762 h 6858000"/>
              <a:gd name="connsiteX59" fmla="*/ 4503903 w 4693698"/>
              <a:gd name="connsiteY59" fmla="*/ 2741612 h 6858000"/>
              <a:gd name="connsiteX60" fmla="*/ 4505583 w 4693698"/>
              <a:gd name="connsiteY60" fmla="*/ 2809875 h 6858000"/>
              <a:gd name="connsiteX61" fmla="*/ 4515661 w 4693698"/>
              <a:gd name="connsiteY61" fmla="*/ 2868612 h 6858000"/>
              <a:gd name="connsiteX62" fmla="*/ 4525739 w 4693698"/>
              <a:gd name="connsiteY62" fmla="*/ 2922587 h 6858000"/>
              <a:gd name="connsiteX63" fmla="*/ 4540854 w 4693698"/>
              <a:gd name="connsiteY63" fmla="*/ 2967037 h 6858000"/>
              <a:gd name="connsiteX64" fmla="*/ 4559330 w 4693698"/>
              <a:gd name="connsiteY64" fmla="*/ 3009900 h 6858000"/>
              <a:gd name="connsiteX65" fmla="*/ 4577806 w 4693698"/>
              <a:gd name="connsiteY65" fmla="*/ 3046412 h 6858000"/>
              <a:gd name="connsiteX66" fmla="*/ 4597961 w 4693698"/>
              <a:gd name="connsiteY66" fmla="*/ 3084512 h 6858000"/>
              <a:gd name="connsiteX67" fmla="*/ 4618116 w 4693698"/>
              <a:gd name="connsiteY67" fmla="*/ 3121025 h 6858000"/>
              <a:gd name="connsiteX68" fmla="*/ 4638271 w 4693698"/>
              <a:gd name="connsiteY68" fmla="*/ 3160712 h 6858000"/>
              <a:gd name="connsiteX69" fmla="*/ 4655067 w 4693698"/>
              <a:gd name="connsiteY69" fmla="*/ 3201987 h 6858000"/>
              <a:gd name="connsiteX70" fmla="*/ 4670184 w 4693698"/>
              <a:gd name="connsiteY70" fmla="*/ 3248025 h 6858000"/>
              <a:gd name="connsiteX71" fmla="*/ 4681941 w 4693698"/>
              <a:gd name="connsiteY71" fmla="*/ 3300412 h 6858000"/>
              <a:gd name="connsiteX72" fmla="*/ 4690339 w 4693698"/>
              <a:gd name="connsiteY72" fmla="*/ 3360737 h 6858000"/>
              <a:gd name="connsiteX73" fmla="*/ 4693698 w 4693698"/>
              <a:gd name="connsiteY73" fmla="*/ 3427412 h 6858000"/>
              <a:gd name="connsiteX74" fmla="*/ 4690339 w 4693698"/>
              <a:gd name="connsiteY74" fmla="*/ 3497262 h 6858000"/>
              <a:gd name="connsiteX75" fmla="*/ 4681941 w 4693698"/>
              <a:gd name="connsiteY75" fmla="*/ 3557587 h 6858000"/>
              <a:gd name="connsiteX76" fmla="*/ 4670184 w 4693698"/>
              <a:gd name="connsiteY76" fmla="*/ 3609975 h 6858000"/>
              <a:gd name="connsiteX77" fmla="*/ 4655067 w 4693698"/>
              <a:gd name="connsiteY77" fmla="*/ 3656012 h 6858000"/>
              <a:gd name="connsiteX78" fmla="*/ 4638271 w 4693698"/>
              <a:gd name="connsiteY78" fmla="*/ 3697287 h 6858000"/>
              <a:gd name="connsiteX79" fmla="*/ 4618116 w 4693698"/>
              <a:gd name="connsiteY79" fmla="*/ 3736975 h 6858000"/>
              <a:gd name="connsiteX80" fmla="*/ 4577806 w 4693698"/>
              <a:gd name="connsiteY80" fmla="*/ 3811587 h 6858000"/>
              <a:gd name="connsiteX81" fmla="*/ 4559330 w 4693698"/>
              <a:gd name="connsiteY81" fmla="*/ 3848100 h 6858000"/>
              <a:gd name="connsiteX82" fmla="*/ 4540854 w 4693698"/>
              <a:gd name="connsiteY82" fmla="*/ 3890962 h 6858000"/>
              <a:gd name="connsiteX83" fmla="*/ 4525739 w 4693698"/>
              <a:gd name="connsiteY83" fmla="*/ 3935412 h 6858000"/>
              <a:gd name="connsiteX84" fmla="*/ 4515661 w 4693698"/>
              <a:gd name="connsiteY84" fmla="*/ 3987800 h 6858000"/>
              <a:gd name="connsiteX85" fmla="*/ 4505583 w 4693698"/>
              <a:gd name="connsiteY85" fmla="*/ 4048125 h 6858000"/>
              <a:gd name="connsiteX86" fmla="*/ 4503903 w 4693698"/>
              <a:gd name="connsiteY86" fmla="*/ 4116387 h 6858000"/>
              <a:gd name="connsiteX87" fmla="*/ 4505583 w 4693698"/>
              <a:gd name="connsiteY87" fmla="*/ 4186237 h 6858000"/>
              <a:gd name="connsiteX88" fmla="*/ 4515661 w 4693698"/>
              <a:gd name="connsiteY88" fmla="*/ 4244975 h 6858000"/>
              <a:gd name="connsiteX89" fmla="*/ 4525739 w 4693698"/>
              <a:gd name="connsiteY89" fmla="*/ 4297362 h 6858000"/>
              <a:gd name="connsiteX90" fmla="*/ 4540854 w 4693698"/>
              <a:gd name="connsiteY90" fmla="*/ 4343400 h 6858000"/>
              <a:gd name="connsiteX91" fmla="*/ 4559330 w 4693698"/>
              <a:gd name="connsiteY91" fmla="*/ 4386262 h 6858000"/>
              <a:gd name="connsiteX92" fmla="*/ 4577806 w 4693698"/>
              <a:gd name="connsiteY92" fmla="*/ 4424362 h 6858000"/>
              <a:gd name="connsiteX93" fmla="*/ 4618116 w 4693698"/>
              <a:gd name="connsiteY93" fmla="*/ 4498975 h 6858000"/>
              <a:gd name="connsiteX94" fmla="*/ 4638271 w 4693698"/>
              <a:gd name="connsiteY94" fmla="*/ 4537075 h 6858000"/>
              <a:gd name="connsiteX95" fmla="*/ 4655067 w 4693698"/>
              <a:gd name="connsiteY95" fmla="*/ 4579937 h 6858000"/>
              <a:gd name="connsiteX96" fmla="*/ 4670184 w 4693698"/>
              <a:gd name="connsiteY96" fmla="*/ 4625975 h 6858000"/>
              <a:gd name="connsiteX97" fmla="*/ 4681941 w 4693698"/>
              <a:gd name="connsiteY97" fmla="*/ 4678362 h 6858000"/>
              <a:gd name="connsiteX98" fmla="*/ 4690339 w 4693698"/>
              <a:gd name="connsiteY98" fmla="*/ 4738687 h 6858000"/>
              <a:gd name="connsiteX99" fmla="*/ 4693698 w 4693698"/>
              <a:gd name="connsiteY99" fmla="*/ 4806950 h 6858000"/>
              <a:gd name="connsiteX100" fmla="*/ 4690339 w 4693698"/>
              <a:gd name="connsiteY100" fmla="*/ 4875212 h 6858000"/>
              <a:gd name="connsiteX101" fmla="*/ 4681941 w 4693698"/>
              <a:gd name="connsiteY101" fmla="*/ 4935537 h 6858000"/>
              <a:gd name="connsiteX102" fmla="*/ 4670184 w 4693698"/>
              <a:gd name="connsiteY102" fmla="*/ 4987925 h 6858000"/>
              <a:gd name="connsiteX103" fmla="*/ 4655067 w 4693698"/>
              <a:gd name="connsiteY103" fmla="*/ 5033962 h 6858000"/>
              <a:gd name="connsiteX104" fmla="*/ 4638271 w 4693698"/>
              <a:gd name="connsiteY104" fmla="*/ 5075237 h 6858000"/>
              <a:gd name="connsiteX105" fmla="*/ 4618116 w 4693698"/>
              <a:gd name="connsiteY105" fmla="*/ 5114925 h 6858000"/>
              <a:gd name="connsiteX106" fmla="*/ 4597961 w 4693698"/>
              <a:gd name="connsiteY106" fmla="*/ 5149850 h 6858000"/>
              <a:gd name="connsiteX107" fmla="*/ 4577806 w 4693698"/>
              <a:gd name="connsiteY107" fmla="*/ 5186362 h 6858000"/>
              <a:gd name="connsiteX108" fmla="*/ 4559330 w 4693698"/>
              <a:gd name="connsiteY108" fmla="*/ 5226050 h 6858000"/>
              <a:gd name="connsiteX109" fmla="*/ 4540854 w 4693698"/>
              <a:gd name="connsiteY109" fmla="*/ 5268912 h 6858000"/>
              <a:gd name="connsiteX110" fmla="*/ 4525739 w 4693698"/>
              <a:gd name="connsiteY110" fmla="*/ 5313362 h 6858000"/>
              <a:gd name="connsiteX111" fmla="*/ 4515661 w 4693698"/>
              <a:gd name="connsiteY111" fmla="*/ 5365750 h 6858000"/>
              <a:gd name="connsiteX112" fmla="*/ 4505583 w 4693698"/>
              <a:gd name="connsiteY112" fmla="*/ 5426075 h 6858000"/>
              <a:gd name="connsiteX113" fmla="*/ 4503903 w 4693698"/>
              <a:gd name="connsiteY113" fmla="*/ 5494337 h 6858000"/>
              <a:gd name="connsiteX114" fmla="*/ 4505583 w 4693698"/>
              <a:gd name="connsiteY114" fmla="*/ 5562600 h 6858000"/>
              <a:gd name="connsiteX115" fmla="*/ 4515661 w 4693698"/>
              <a:gd name="connsiteY115" fmla="*/ 5622925 h 6858000"/>
              <a:gd name="connsiteX116" fmla="*/ 4525739 w 4693698"/>
              <a:gd name="connsiteY116" fmla="*/ 5675312 h 6858000"/>
              <a:gd name="connsiteX117" fmla="*/ 4540854 w 4693698"/>
              <a:gd name="connsiteY117" fmla="*/ 5721350 h 6858000"/>
              <a:gd name="connsiteX118" fmla="*/ 4559330 w 4693698"/>
              <a:gd name="connsiteY118" fmla="*/ 5762625 h 6858000"/>
              <a:gd name="connsiteX119" fmla="*/ 4577806 w 4693698"/>
              <a:gd name="connsiteY119" fmla="*/ 5802312 h 6858000"/>
              <a:gd name="connsiteX120" fmla="*/ 4597961 w 4693698"/>
              <a:gd name="connsiteY120" fmla="*/ 5840412 h 6858000"/>
              <a:gd name="connsiteX121" fmla="*/ 4618116 w 4693698"/>
              <a:gd name="connsiteY121" fmla="*/ 5876925 h 6858000"/>
              <a:gd name="connsiteX122" fmla="*/ 4638271 w 4693698"/>
              <a:gd name="connsiteY122" fmla="*/ 5915025 h 6858000"/>
              <a:gd name="connsiteX123" fmla="*/ 4655067 w 4693698"/>
              <a:gd name="connsiteY123" fmla="*/ 5956300 h 6858000"/>
              <a:gd name="connsiteX124" fmla="*/ 4670184 w 4693698"/>
              <a:gd name="connsiteY124" fmla="*/ 6003925 h 6858000"/>
              <a:gd name="connsiteX125" fmla="*/ 4681941 w 4693698"/>
              <a:gd name="connsiteY125" fmla="*/ 6056312 h 6858000"/>
              <a:gd name="connsiteX126" fmla="*/ 4690339 w 4693698"/>
              <a:gd name="connsiteY126" fmla="*/ 6113462 h 6858000"/>
              <a:gd name="connsiteX127" fmla="*/ 4693698 w 4693698"/>
              <a:gd name="connsiteY127" fmla="*/ 6183312 h 6858000"/>
              <a:gd name="connsiteX128" fmla="*/ 4690339 w 4693698"/>
              <a:gd name="connsiteY128" fmla="*/ 6251575 h 6858000"/>
              <a:gd name="connsiteX129" fmla="*/ 4681941 w 4693698"/>
              <a:gd name="connsiteY129" fmla="*/ 6311900 h 6858000"/>
              <a:gd name="connsiteX130" fmla="*/ 4670184 w 4693698"/>
              <a:gd name="connsiteY130" fmla="*/ 6361112 h 6858000"/>
              <a:gd name="connsiteX131" fmla="*/ 4655067 w 4693698"/>
              <a:gd name="connsiteY131" fmla="*/ 6407150 h 6858000"/>
              <a:gd name="connsiteX132" fmla="*/ 4638271 w 4693698"/>
              <a:gd name="connsiteY132" fmla="*/ 6448425 h 6858000"/>
              <a:gd name="connsiteX133" fmla="*/ 4619796 w 4693698"/>
              <a:gd name="connsiteY133" fmla="*/ 6488112 h 6858000"/>
              <a:gd name="connsiteX134" fmla="*/ 4601320 w 4693698"/>
              <a:gd name="connsiteY134" fmla="*/ 6523037 h 6858000"/>
              <a:gd name="connsiteX135" fmla="*/ 4581165 w 4693698"/>
              <a:gd name="connsiteY135" fmla="*/ 6561137 h 6858000"/>
              <a:gd name="connsiteX136" fmla="*/ 4561010 w 4693698"/>
              <a:gd name="connsiteY136" fmla="*/ 6597650 h 6858000"/>
              <a:gd name="connsiteX137" fmla="*/ 4544214 w 4693698"/>
              <a:gd name="connsiteY137" fmla="*/ 6640512 h 6858000"/>
              <a:gd name="connsiteX138" fmla="*/ 4527418 w 4693698"/>
              <a:gd name="connsiteY138" fmla="*/ 6683375 h 6858000"/>
              <a:gd name="connsiteX139" fmla="*/ 4517340 w 4693698"/>
              <a:gd name="connsiteY139" fmla="*/ 6735762 h 6858000"/>
              <a:gd name="connsiteX140" fmla="*/ 4508943 w 4693698"/>
              <a:gd name="connsiteY140" fmla="*/ 6791325 h 6858000"/>
              <a:gd name="connsiteX141" fmla="*/ 4503903 w 4693698"/>
              <a:gd name="connsiteY141" fmla="*/ 6858000 h 6858000"/>
              <a:gd name="connsiteX142" fmla="*/ 1582057 w 4693698"/>
              <a:gd name="connsiteY142" fmla="*/ 6858000 h 6858000"/>
              <a:gd name="connsiteX143" fmla="*/ 420914 w 4693698"/>
              <a:gd name="connsiteY143" fmla="*/ 6858000 h 6858000"/>
              <a:gd name="connsiteX144" fmla="*/ 0 w 4693698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693698" h="6858000">
                <a:moveTo>
                  <a:pt x="0" y="0"/>
                </a:moveTo>
                <a:lnTo>
                  <a:pt x="420914" y="0"/>
                </a:lnTo>
                <a:lnTo>
                  <a:pt x="1582057" y="0"/>
                </a:lnTo>
                <a:lnTo>
                  <a:pt x="4503903" y="0"/>
                </a:lnTo>
                <a:lnTo>
                  <a:pt x="4508943" y="66675"/>
                </a:lnTo>
                <a:lnTo>
                  <a:pt x="4517340" y="122237"/>
                </a:lnTo>
                <a:lnTo>
                  <a:pt x="4527418" y="174625"/>
                </a:lnTo>
                <a:lnTo>
                  <a:pt x="4544214" y="217487"/>
                </a:lnTo>
                <a:lnTo>
                  <a:pt x="4561010" y="260350"/>
                </a:lnTo>
                <a:lnTo>
                  <a:pt x="4581165" y="296862"/>
                </a:lnTo>
                <a:lnTo>
                  <a:pt x="4601320" y="334962"/>
                </a:lnTo>
                <a:lnTo>
                  <a:pt x="4619796" y="369887"/>
                </a:lnTo>
                <a:lnTo>
                  <a:pt x="4638271" y="409575"/>
                </a:lnTo>
                <a:lnTo>
                  <a:pt x="4655067" y="450850"/>
                </a:lnTo>
                <a:lnTo>
                  <a:pt x="4670184" y="496887"/>
                </a:lnTo>
                <a:lnTo>
                  <a:pt x="4681941" y="546100"/>
                </a:lnTo>
                <a:lnTo>
                  <a:pt x="4690339" y="606425"/>
                </a:lnTo>
                <a:lnTo>
                  <a:pt x="4693698" y="673100"/>
                </a:lnTo>
                <a:lnTo>
                  <a:pt x="4690339" y="744537"/>
                </a:lnTo>
                <a:lnTo>
                  <a:pt x="4681941" y="801687"/>
                </a:lnTo>
                <a:lnTo>
                  <a:pt x="4670184" y="854075"/>
                </a:lnTo>
                <a:lnTo>
                  <a:pt x="4655067" y="901700"/>
                </a:lnTo>
                <a:lnTo>
                  <a:pt x="4638271" y="942975"/>
                </a:lnTo>
                <a:lnTo>
                  <a:pt x="4618116" y="981075"/>
                </a:lnTo>
                <a:lnTo>
                  <a:pt x="4597961" y="1017587"/>
                </a:lnTo>
                <a:lnTo>
                  <a:pt x="4577806" y="1055687"/>
                </a:lnTo>
                <a:lnTo>
                  <a:pt x="4559330" y="1095375"/>
                </a:lnTo>
                <a:lnTo>
                  <a:pt x="4540854" y="1136650"/>
                </a:lnTo>
                <a:lnTo>
                  <a:pt x="4525739" y="1182687"/>
                </a:lnTo>
                <a:lnTo>
                  <a:pt x="4515661" y="1235075"/>
                </a:lnTo>
                <a:lnTo>
                  <a:pt x="4505583" y="1295400"/>
                </a:lnTo>
                <a:lnTo>
                  <a:pt x="4503903" y="1363662"/>
                </a:lnTo>
                <a:lnTo>
                  <a:pt x="4505583" y="1431925"/>
                </a:lnTo>
                <a:lnTo>
                  <a:pt x="4515661" y="1492250"/>
                </a:lnTo>
                <a:lnTo>
                  <a:pt x="4525739" y="1544637"/>
                </a:lnTo>
                <a:lnTo>
                  <a:pt x="4540854" y="1589087"/>
                </a:lnTo>
                <a:lnTo>
                  <a:pt x="4559330" y="1631950"/>
                </a:lnTo>
                <a:lnTo>
                  <a:pt x="4577806" y="1671637"/>
                </a:lnTo>
                <a:lnTo>
                  <a:pt x="4597961" y="1708150"/>
                </a:lnTo>
                <a:lnTo>
                  <a:pt x="4618116" y="1743075"/>
                </a:lnTo>
                <a:lnTo>
                  <a:pt x="4638271" y="1782762"/>
                </a:lnTo>
                <a:lnTo>
                  <a:pt x="4655067" y="1824037"/>
                </a:lnTo>
                <a:lnTo>
                  <a:pt x="4670184" y="1870075"/>
                </a:lnTo>
                <a:lnTo>
                  <a:pt x="4681941" y="1922462"/>
                </a:lnTo>
                <a:lnTo>
                  <a:pt x="4690339" y="1982787"/>
                </a:lnTo>
                <a:lnTo>
                  <a:pt x="4693698" y="2051050"/>
                </a:lnTo>
                <a:lnTo>
                  <a:pt x="4690339" y="2119312"/>
                </a:lnTo>
                <a:lnTo>
                  <a:pt x="4681941" y="2179637"/>
                </a:lnTo>
                <a:lnTo>
                  <a:pt x="4670184" y="2232025"/>
                </a:lnTo>
                <a:lnTo>
                  <a:pt x="4655067" y="2278062"/>
                </a:lnTo>
                <a:lnTo>
                  <a:pt x="4638271" y="2319337"/>
                </a:lnTo>
                <a:lnTo>
                  <a:pt x="4618116" y="2359025"/>
                </a:lnTo>
                <a:lnTo>
                  <a:pt x="4597961" y="2395537"/>
                </a:lnTo>
                <a:lnTo>
                  <a:pt x="4577806" y="2433637"/>
                </a:lnTo>
                <a:lnTo>
                  <a:pt x="4559330" y="2471737"/>
                </a:lnTo>
                <a:lnTo>
                  <a:pt x="4540854" y="2513012"/>
                </a:lnTo>
                <a:lnTo>
                  <a:pt x="4525739" y="2560637"/>
                </a:lnTo>
                <a:lnTo>
                  <a:pt x="4515661" y="2613025"/>
                </a:lnTo>
                <a:lnTo>
                  <a:pt x="4505583" y="2671762"/>
                </a:lnTo>
                <a:lnTo>
                  <a:pt x="4503903" y="2741612"/>
                </a:lnTo>
                <a:lnTo>
                  <a:pt x="4505583" y="2809875"/>
                </a:lnTo>
                <a:lnTo>
                  <a:pt x="4515661" y="2868612"/>
                </a:lnTo>
                <a:lnTo>
                  <a:pt x="4525739" y="2922587"/>
                </a:lnTo>
                <a:lnTo>
                  <a:pt x="4540854" y="2967037"/>
                </a:lnTo>
                <a:lnTo>
                  <a:pt x="4559330" y="3009900"/>
                </a:lnTo>
                <a:lnTo>
                  <a:pt x="4577806" y="3046412"/>
                </a:lnTo>
                <a:lnTo>
                  <a:pt x="4597961" y="3084512"/>
                </a:lnTo>
                <a:lnTo>
                  <a:pt x="4618116" y="3121025"/>
                </a:lnTo>
                <a:lnTo>
                  <a:pt x="4638271" y="3160712"/>
                </a:lnTo>
                <a:lnTo>
                  <a:pt x="4655067" y="3201987"/>
                </a:lnTo>
                <a:lnTo>
                  <a:pt x="4670184" y="3248025"/>
                </a:lnTo>
                <a:lnTo>
                  <a:pt x="4681941" y="3300412"/>
                </a:lnTo>
                <a:lnTo>
                  <a:pt x="4690339" y="3360737"/>
                </a:lnTo>
                <a:lnTo>
                  <a:pt x="4693698" y="3427412"/>
                </a:lnTo>
                <a:lnTo>
                  <a:pt x="4690339" y="3497262"/>
                </a:lnTo>
                <a:lnTo>
                  <a:pt x="4681941" y="3557587"/>
                </a:lnTo>
                <a:lnTo>
                  <a:pt x="4670184" y="3609975"/>
                </a:lnTo>
                <a:lnTo>
                  <a:pt x="4655067" y="3656012"/>
                </a:lnTo>
                <a:lnTo>
                  <a:pt x="4638271" y="3697287"/>
                </a:lnTo>
                <a:lnTo>
                  <a:pt x="4618116" y="3736975"/>
                </a:lnTo>
                <a:lnTo>
                  <a:pt x="4577806" y="3811587"/>
                </a:lnTo>
                <a:lnTo>
                  <a:pt x="4559330" y="3848100"/>
                </a:lnTo>
                <a:lnTo>
                  <a:pt x="4540854" y="3890962"/>
                </a:lnTo>
                <a:lnTo>
                  <a:pt x="4525739" y="3935412"/>
                </a:lnTo>
                <a:lnTo>
                  <a:pt x="4515661" y="3987800"/>
                </a:lnTo>
                <a:lnTo>
                  <a:pt x="4505583" y="4048125"/>
                </a:lnTo>
                <a:lnTo>
                  <a:pt x="4503903" y="4116387"/>
                </a:lnTo>
                <a:lnTo>
                  <a:pt x="4505583" y="4186237"/>
                </a:lnTo>
                <a:lnTo>
                  <a:pt x="4515661" y="4244975"/>
                </a:lnTo>
                <a:lnTo>
                  <a:pt x="4525739" y="4297362"/>
                </a:lnTo>
                <a:lnTo>
                  <a:pt x="4540854" y="4343400"/>
                </a:lnTo>
                <a:lnTo>
                  <a:pt x="4559330" y="4386262"/>
                </a:lnTo>
                <a:lnTo>
                  <a:pt x="4577806" y="4424362"/>
                </a:lnTo>
                <a:lnTo>
                  <a:pt x="4618116" y="4498975"/>
                </a:lnTo>
                <a:lnTo>
                  <a:pt x="4638271" y="4537075"/>
                </a:lnTo>
                <a:lnTo>
                  <a:pt x="4655067" y="4579937"/>
                </a:lnTo>
                <a:lnTo>
                  <a:pt x="4670184" y="4625975"/>
                </a:lnTo>
                <a:lnTo>
                  <a:pt x="4681941" y="4678362"/>
                </a:lnTo>
                <a:lnTo>
                  <a:pt x="4690339" y="4738687"/>
                </a:lnTo>
                <a:lnTo>
                  <a:pt x="4693698" y="4806950"/>
                </a:lnTo>
                <a:lnTo>
                  <a:pt x="4690339" y="4875212"/>
                </a:lnTo>
                <a:lnTo>
                  <a:pt x="4681941" y="4935537"/>
                </a:lnTo>
                <a:lnTo>
                  <a:pt x="4670184" y="4987925"/>
                </a:lnTo>
                <a:lnTo>
                  <a:pt x="4655067" y="5033962"/>
                </a:lnTo>
                <a:lnTo>
                  <a:pt x="4638271" y="5075237"/>
                </a:lnTo>
                <a:lnTo>
                  <a:pt x="4618116" y="5114925"/>
                </a:lnTo>
                <a:lnTo>
                  <a:pt x="4597961" y="5149850"/>
                </a:lnTo>
                <a:lnTo>
                  <a:pt x="4577806" y="5186362"/>
                </a:lnTo>
                <a:lnTo>
                  <a:pt x="4559330" y="5226050"/>
                </a:lnTo>
                <a:lnTo>
                  <a:pt x="4540854" y="5268912"/>
                </a:lnTo>
                <a:lnTo>
                  <a:pt x="4525739" y="5313362"/>
                </a:lnTo>
                <a:lnTo>
                  <a:pt x="4515661" y="5365750"/>
                </a:lnTo>
                <a:lnTo>
                  <a:pt x="4505583" y="5426075"/>
                </a:lnTo>
                <a:lnTo>
                  <a:pt x="4503903" y="5494337"/>
                </a:lnTo>
                <a:lnTo>
                  <a:pt x="4505583" y="5562600"/>
                </a:lnTo>
                <a:lnTo>
                  <a:pt x="4515661" y="5622925"/>
                </a:lnTo>
                <a:lnTo>
                  <a:pt x="4525739" y="5675312"/>
                </a:lnTo>
                <a:lnTo>
                  <a:pt x="4540854" y="5721350"/>
                </a:lnTo>
                <a:lnTo>
                  <a:pt x="4559330" y="5762625"/>
                </a:lnTo>
                <a:lnTo>
                  <a:pt x="4577806" y="5802312"/>
                </a:lnTo>
                <a:lnTo>
                  <a:pt x="4597961" y="5840412"/>
                </a:lnTo>
                <a:lnTo>
                  <a:pt x="4618116" y="5876925"/>
                </a:lnTo>
                <a:lnTo>
                  <a:pt x="4638271" y="5915025"/>
                </a:lnTo>
                <a:lnTo>
                  <a:pt x="4655067" y="5956300"/>
                </a:lnTo>
                <a:lnTo>
                  <a:pt x="4670184" y="6003925"/>
                </a:lnTo>
                <a:lnTo>
                  <a:pt x="4681941" y="6056312"/>
                </a:lnTo>
                <a:lnTo>
                  <a:pt x="4690339" y="6113462"/>
                </a:lnTo>
                <a:lnTo>
                  <a:pt x="4693698" y="6183312"/>
                </a:lnTo>
                <a:lnTo>
                  <a:pt x="4690339" y="6251575"/>
                </a:lnTo>
                <a:lnTo>
                  <a:pt x="4681941" y="6311900"/>
                </a:lnTo>
                <a:lnTo>
                  <a:pt x="4670184" y="6361112"/>
                </a:lnTo>
                <a:lnTo>
                  <a:pt x="4655067" y="6407150"/>
                </a:lnTo>
                <a:lnTo>
                  <a:pt x="4638271" y="6448425"/>
                </a:lnTo>
                <a:lnTo>
                  <a:pt x="4619796" y="6488112"/>
                </a:lnTo>
                <a:lnTo>
                  <a:pt x="4601320" y="6523037"/>
                </a:lnTo>
                <a:lnTo>
                  <a:pt x="4581165" y="6561137"/>
                </a:lnTo>
                <a:lnTo>
                  <a:pt x="4561010" y="6597650"/>
                </a:lnTo>
                <a:lnTo>
                  <a:pt x="4544214" y="6640512"/>
                </a:lnTo>
                <a:lnTo>
                  <a:pt x="4527418" y="6683375"/>
                </a:lnTo>
                <a:lnTo>
                  <a:pt x="4517340" y="6735762"/>
                </a:lnTo>
                <a:lnTo>
                  <a:pt x="4508943" y="6791325"/>
                </a:lnTo>
                <a:lnTo>
                  <a:pt x="4503903" y="6858000"/>
                </a:lnTo>
                <a:lnTo>
                  <a:pt x="1582057" y="6858000"/>
                </a:lnTo>
                <a:lnTo>
                  <a:pt x="42091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4B9FAFB2-BEB5-4848-8018-BCAD99E2E1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838076" cy="6858000"/>
          </a:xfrm>
          <a:custGeom>
            <a:avLst/>
            <a:gdLst>
              <a:gd name="connsiteX0" fmla="*/ 4838076 w 4838076"/>
              <a:gd name="connsiteY0" fmla="*/ 0 h 6858000"/>
              <a:gd name="connsiteX1" fmla="*/ 4417162 w 4838076"/>
              <a:gd name="connsiteY1" fmla="*/ 0 h 6858000"/>
              <a:gd name="connsiteX2" fmla="*/ 3459219 w 4838076"/>
              <a:gd name="connsiteY2" fmla="*/ 0 h 6858000"/>
              <a:gd name="connsiteX3" fmla="*/ 334174 w 4838076"/>
              <a:gd name="connsiteY3" fmla="*/ 0 h 6858000"/>
              <a:gd name="connsiteX4" fmla="*/ 334173 w 4838076"/>
              <a:gd name="connsiteY4" fmla="*/ 0 h 6858000"/>
              <a:gd name="connsiteX5" fmla="*/ 189795 w 4838076"/>
              <a:gd name="connsiteY5" fmla="*/ 0 h 6858000"/>
              <a:gd name="connsiteX6" fmla="*/ 184756 w 4838076"/>
              <a:gd name="connsiteY6" fmla="*/ 66675 h 6858000"/>
              <a:gd name="connsiteX7" fmla="*/ 176358 w 4838076"/>
              <a:gd name="connsiteY7" fmla="*/ 122237 h 6858000"/>
              <a:gd name="connsiteX8" fmla="*/ 166281 w 4838076"/>
              <a:gd name="connsiteY8" fmla="*/ 174625 h 6858000"/>
              <a:gd name="connsiteX9" fmla="*/ 149485 w 4838076"/>
              <a:gd name="connsiteY9" fmla="*/ 217487 h 6858000"/>
              <a:gd name="connsiteX10" fmla="*/ 132689 w 4838076"/>
              <a:gd name="connsiteY10" fmla="*/ 260350 h 6858000"/>
              <a:gd name="connsiteX11" fmla="*/ 112534 w 4838076"/>
              <a:gd name="connsiteY11" fmla="*/ 296862 h 6858000"/>
              <a:gd name="connsiteX12" fmla="*/ 92379 w 4838076"/>
              <a:gd name="connsiteY12" fmla="*/ 334962 h 6858000"/>
              <a:gd name="connsiteX13" fmla="*/ 73903 w 4838076"/>
              <a:gd name="connsiteY13" fmla="*/ 369887 h 6858000"/>
              <a:gd name="connsiteX14" fmla="*/ 55427 w 4838076"/>
              <a:gd name="connsiteY14" fmla="*/ 409575 h 6858000"/>
              <a:gd name="connsiteX15" fmla="*/ 38632 w 4838076"/>
              <a:gd name="connsiteY15" fmla="*/ 450850 h 6858000"/>
              <a:gd name="connsiteX16" fmla="*/ 23515 w 4838076"/>
              <a:gd name="connsiteY16" fmla="*/ 496887 h 6858000"/>
              <a:gd name="connsiteX17" fmla="*/ 11758 w 4838076"/>
              <a:gd name="connsiteY17" fmla="*/ 546100 h 6858000"/>
              <a:gd name="connsiteX18" fmla="*/ 3359 w 4838076"/>
              <a:gd name="connsiteY18" fmla="*/ 606425 h 6858000"/>
              <a:gd name="connsiteX19" fmla="*/ 0 w 4838076"/>
              <a:gd name="connsiteY19" fmla="*/ 673100 h 6858000"/>
              <a:gd name="connsiteX20" fmla="*/ 3359 w 4838076"/>
              <a:gd name="connsiteY20" fmla="*/ 744537 h 6858000"/>
              <a:gd name="connsiteX21" fmla="*/ 11758 w 4838076"/>
              <a:gd name="connsiteY21" fmla="*/ 801687 h 6858000"/>
              <a:gd name="connsiteX22" fmla="*/ 23515 w 4838076"/>
              <a:gd name="connsiteY22" fmla="*/ 854075 h 6858000"/>
              <a:gd name="connsiteX23" fmla="*/ 38632 w 4838076"/>
              <a:gd name="connsiteY23" fmla="*/ 901700 h 6858000"/>
              <a:gd name="connsiteX24" fmla="*/ 55427 w 4838076"/>
              <a:gd name="connsiteY24" fmla="*/ 942975 h 6858000"/>
              <a:gd name="connsiteX25" fmla="*/ 75583 w 4838076"/>
              <a:gd name="connsiteY25" fmla="*/ 981075 h 6858000"/>
              <a:gd name="connsiteX26" fmla="*/ 95738 w 4838076"/>
              <a:gd name="connsiteY26" fmla="*/ 1017587 h 6858000"/>
              <a:gd name="connsiteX27" fmla="*/ 115893 w 4838076"/>
              <a:gd name="connsiteY27" fmla="*/ 1055687 h 6858000"/>
              <a:gd name="connsiteX28" fmla="*/ 134368 w 4838076"/>
              <a:gd name="connsiteY28" fmla="*/ 1095375 h 6858000"/>
              <a:gd name="connsiteX29" fmla="*/ 152844 w 4838076"/>
              <a:gd name="connsiteY29" fmla="*/ 1136650 h 6858000"/>
              <a:gd name="connsiteX30" fmla="*/ 167960 w 4838076"/>
              <a:gd name="connsiteY30" fmla="*/ 1182687 h 6858000"/>
              <a:gd name="connsiteX31" fmla="*/ 178038 w 4838076"/>
              <a:gd name="connsiteY31" fmla="*/ 1235075 h 6858000"/>
              <a:gd name="connsiteX32" fmla="*/ 188115 w 4838076"/>
              <a:gd name="connsiteY32" fmla="*/ 1295400 h 6858000"/>
              <a:gd name="connsiteX33" fmla="*/ 189795 w 4838076"/>
              <a:gd name="connsiteY33" fmla="*/ 1363662 h 6858000"/>
              <a:gd name="connsiteX34" fmla="*/ 188115 w 4838076"/>
              <a:gd name="connsiteY34" fmla="*/ 1431925 h 6858000"/>
              <a:gd name="connsiteX35" fmla="*/ 178038 w 4838076"/>
              <a:gd name="connsiteY35" fmla="*/ 1492250 h 6858000"/>
              <a:gd name="connsiteX36" fmla="*/ 167960 w 4838076"/>
              <a:gd name="connsiteY36" fmla="*/ 1544637 h 6858000"/>
              <a:gd name="connsiteX37" fmla="*/ 152844 w 4838076"/>
              <a:gd name="connsiteY37" fmla="*/ 1589087 h 6858000"/>
              <a:gd name="connsiteX38" fmla="*/ 134368 w 4838076"/>
              <a:gd name="connsiteY38" fmla="*/ 1631950 h 6858000"/>
              <a:gd name="connsiteX39" fmla="*/ 115893 w 4838076"/>
              <a:gd name="connsiteY39" fmla="*/ 1671637 h 6858000"/>
              <a:gd name="connsiteX40" fmla="*/ 95738 w 4838076"/>
              <a:gd name="connsiteY40" fmla="*/ 1708150 h 6858000"/>
              <a:gd name="connsiteX41" fmla="*/ 75583 w 4838076"/>
              <a:gd name="connsiteY41" fmla="*/ 1743075 h 6858000"/>
              <a:gd name="connsiteX42" fmla="*/ 55427 w 4838076"/>
              <a:gd name="connsiteY42" fmla="*/ 1782762 h 6858000"/>
              <a:gd name="connsiteX43" fmla="*/ 38632 w 4838076"/>
              <a:gd name="connsiteY43" fmla="*/ 1824037 h 6858000"/>
              <a:gd name="connsiteX44" fmla="*/ 23515 w 4838076"/>
              <a:gd name="connsiteY44" fmla="*/ 1870075 h 6858000"/>
              <a:gd name="connsiteX45" fmla="*/ 11758 w 4838076"/>
              <a:gd name="connsiteY45" fmla="*/ 1922462 h 6858000"/>
              <a:gd name="connsiteX46" fmla="*/ 3359 w 4838076"/>
              <a:gd name="connsiteY46" fmla="*/ 1982787 h 6858000"/>
              <a:gd name="connsiteX47" fmla="*/ 0 w 4838076"/>
              <a:gd name="connsiteY47" fmla="*/ 2051050 h 6858000"/>
              <a:gd name="connsiteX48" fmla="*/ 3359 w 4838076"/>
              <a:gd name="connsiteY48" fmla="*/ 2119312 h 6858000"/>
              <a:gd name="connsiteX49" fmla="*/ 11758 w 4838076"/>
              <a:gd name="connsiteY49" fmla="*/ 2179637 h 6858000"/>
              <a:gd name="connsiteX50" fmla="*/ 23515 w 4838076"/>
              <a:gd name="connsiteY50" fmla="*/ 2232025 h 6858000"/>
              <a:gd name="connsiteX51" fmla="*/ 38632 w 4838076"/>
              <a:gd name="connsiteY51" fmla="*/ 2278062 h 6858000"/>
              <a:gd name="connsiteX52" fmla="*/ 55427 w 4838076"/>
              <a:gd name="connsiteY52" fmla="*/ 2319337 h 6858000"/>
              <a:gd name="connsiteX53" fmla="*/ 75583 w 4838076"/>
              <a:gd name="connsiteY53" fmla="*/ 2359025 h 6858000"/>
              <a:gd name="connsiteX54" fmla="*/ 95738 w 4838076"/>
              <a:gd name="connsiteY54" fmla="*/ 2395537 h 6858000"/>
              <a:gd name="connsiteX55" fmla="*/ 115893 w 4838076"/>
              <a:gd name="connsiteY55" fmla="*/ 2433637 h 6858000"/>
              <a:gd name="connsiteX56" fmla="*/ 134368 w 4838076"/>
              <a:gd name="connsiteY56" fmla="*/ 2471737 h 6858000"/>
              <a:gd name="connsiteX57" fmla="*/ 152844 w 4838076"/>
              <a:gd name="connsiteY57" fmla="*/ 2513012 h 6858000"/>
              <a:gd name="connsiteX58" fmla="*/ 167960 w 4838076"/>
              <a:gd name="connsiteY58" fmla="*/ 2560637 h 6858000"/>
              <a:gd name="connsiteX59" fmla="*/ 178038 w 4838076"/>
              <a:gd name="connsiteY59" fmla="*/ 2613025 h 6858000"/>
              <a:gd name="connsiteX60" fmla="*/ 188115 w 4838076"/>
              <a:gd name="connsiteY60" fmla="*/ 2671762 h 6858000"/>
              <a:gd name="connsiteX61" fmla="*/ 189795 w 4838076"/>
              <a:gd name="connsiteY61" fmla="*/ 2741612 h 6858000"/>
              <a:gd name="connsiteX62" fmla="*/ 188115 w 4838076"/>
              <a:gd name="connsiteY62" fmla="*/ 2809875 h 6858000"/>
              <a:gd name="connsiteX63" fmla="*/ 178038 w 4838076"/>
              <a:gd name="connsiteY63" fmla="*/ 2868612 h 6858000"/>
              <a:gd name="connsiteX64" fmla="*/ 167960 w 4838076"/>
              <a:gd name="connsiteY64" fmla="*/ 2922587 h 6858000"/>
              <a:gd name="connsiteX65" fmla="*/ 152844 w 4838076"/>
              <a:gd name="connsiteY65" fmla="*/ 2967037 h 6858000"/>
              <a:gd name="connsiteX66" fmla="*/ 134368 w 4838076"/>
              <a:gd name="connsiteY66" fmla="*/ 3009900 h 6858000"/>
              <a:gd name="connsiteX67" fmla="*/ 115893 w 4838076"/>
              <a:gd name="connsiteY67" fmla="*/ 3046412 h 6858000"/>
              <a:gd name="connsiteX68" fmla="*/ 95738 w 4838076"/>
              <a:gd name="connsiteY68" fmla="*/ 3084512 h 6858000"/>
              <a:gd name="connsiteX69" fmla="*/ 75583 w 4838076"/>
              <a:gd name="connsiteY69" fmla="*/ 3121025 h 6858000"/>
              <a:gd name="connsiteX70" fmla="*/ 55427 w 4838076"/>
              <a:gd name="connsiteY70" fmla="*/ 3160712 h 6858000"/>
              <a:gd name="connsiteX71" fmla="*/ 38632 w 4838076"/>
              <a:gd name="connsiteY71" fmla="*/ 3201987 h 6858000"/>
              <a:gd name="connsiteX72" fmla="*/ 23515 w 4838076"/>
              <a:gd name="connsiteY72" fmla="*/ 3248025 h 6858000"/>
              <a:gd name="connsiteX73" fmla="*/ 11758 w 4838076"/>
              <a:gd name="connsiteY73" fmla="*/ 3300412 h 6858000"/>
              <a:gd name="connsiteX74" fmla="*/ 3359 w 4838076"/>
              <a:gd name="connsiteY74" fmla="*/ 3360737 h 6858000"/>
              <a:gd name="connsiteX75" fmla="*/ 0 w 4838076"/>
              <a:gd name="connsiteY75" fmla="*/ 3427412 h 6858000"/>
              <a:gd name="connsiteX76" fmla="*/ 3359 w 4838076"/>
              <a:gd name="connsiteY76" fmla="*/ 3497262 h 6858000"/>
              <a:gd name="connsiteX77" fmla="*/ 11758 w 4838076"/>
              <a:gd name="connsiteY77" fmla="*/ 3557587 h 6858000"/>
              <a:gd name="connsiteX78" fmla="*/ 23515 w 4838076"/>
              <a:gd name="connsiteY78" fmla="*/ 3609975 h 6858000"/>
              <a:gd name="connsiteX79" fmla="*/ 38632 w 4838076"/>
              <a:gd name="connsiteY79" fmla="*/ 3656012 h 6858000"/>
              <a:gd name="connsiteX80" fmla="*/ 55427 w 4838076"/>
              <a:gd name="connsiteY80" fmla="*/ 3697287 h 6858000"/>
              <a:gd name="connsiteX81" fmla="*/ 75583 w 4838076"/>
              <a:gd name="connsiteY81" fmla="*/ 3736975 h 6858000"/>
              <a:gd name="connsiteX82" fmla="*/ 115893 w 4838076"/>
              <a:gd name="connsiteY82" fmla="*/ 3811587 h 6858000"/>
              <a:gd name="connsiteX83" fmla="*/ 134368 w 4838076"/>
              <a:gd name="connsiteY83" fmla="*/ 3848100 h 6858000"/>
              <a:gd name="connsiteX84" fmla="*/ 152844 w 4838076"/>
              <a:gd name="connsiteY84" fmla="*/ 3890962 h 6858000"/>
              <a:gd name="connsiteX85" fmla="*/ 167960 w 4838076"/>
              <a:gd name="connsiteY85" fmla="*/ 3935412 h 6858000"/>
              <a:gd name="connsiteX86" fmla="*/ 178038 w 4838076"/>
              <a:gd name="connsiteY86" fmla="*/ 3987800 h 6858000"/>
              <a:gd name="connsiteX87" fmla="*/ 188115 w 4838076"/>
              <a:gd name="connsiteY87" fmla="*/ 4048125 h 6858000"/>
              <a:gd name="connsiteX88" fmla="*/ 189795 w 4838076"/>
              <a:gd name="connsiteY88" fmla="*/ 4116387 h 6858000"/>
              <a:gd name="connsiteX89" fmla="*/ 188115 w 4838076"/>
              <a:gd name="connsiteY89" fmla="*/ 4186237 h 6858000"/>
              <a:gd name="connsiteX90" fmla="*/ 178038 w 4838076"/>
              <a:gd name="connsiteY90" fmla="*/ 4244975 h 6858000"/>
              <a:gd name="connsiteX91" fmla="*/ 167960 w 4838076"/>
              <a:gd name="connsiteY91" fmla="*/ 4297362 h 6858000"/>
              <a:gd name="connsiteX92" fmla="*/ 152844 w 4838076"/>
              <a:gd name="connsiteY92" fmla="*/ 4343400 h 6858000"/>
              <a:gd name="connsiteX93" fmla="*/ 134368 w 4838076"/>
              <a:gd name="connsiteY93" fmla="*/ 4386262 h 6858000"/>
              <a:gd name="connsiteX94" fmla="*/ 115893 w 4838076"/>
              <a:gd name="connsiteY94" fmla="*/ 4424362 h 6858000"/>
              <a:gd name="connsiteX95" fmla="*/ 75583 w 4838076"/>
              <a:gd name="connsiteY95" fmla="*/ 4498975 h 6858000"/>
              <a:gd name="connsiteX96" fmla="*/ 55427 w 4838076"/>
              <a:gd name="connsiteY96" fmla="*/ 4537075 h 6858000"/>
              <a:gd name="connsiteX97" fmla="*/ 38632 w 4838076"/>
              <a:gd name="connsiteY97" fmla="*/ 4579937 h 6858000"/>
              <a:gd name="connsiteX98" fmla="*/ 23515 w 4838076"/>
              <a:gd name="connsiteY98" fmla="*/ 4625975 h 6858000"/>
              <a:gd name="connsiteX99" fmla="*/ 11758 w 4838076"/>
              <a:gd name="connsiteY99" fmla="*/ 4678362 h 6858000"/>
              <a:gd name="connsiteX100" fmla="*/ 3359 w 4838076"/>
              <a:gd name="connsiteY100" fmla="*/ 4738687 h 6858000"/>
              <a:gd name="connsiteX101" fmla="*/ 0 w 4838076"/>
              <a:gd name="connsiteY101" fmla="*/ 4806950 h 6858000"/>
              <a:gd name="connsiteX102" fmla="*/ 3359 w 4838076"/>
              <a:gd name="connsiteY102" fmla="*/ 4875212 h 6858000"/>
              <a:gd name="connsiteX103" fmla="*/ 11758 w 4838076"/>
              <a:gd name="connsiteY103" fmla="*/ 4935537 h 6858000"/>
              <a:gd name="connsiteX104" fmla="*/ 23515 w 4838076"/>
              <a:gd name="connsiteY104" fmla="*/ 4987925 h 6858000"/>
              <a:gd name="connsiteX105" fmla="*/ 38632 w 4838076"/>
              <a:gd name="connsiteY105" fmla="*/ 5033962 h 6858000"/>
              <a:gd name="connsiteX106" fmla="*/ 55427 w 4838076"/>
              <a:gd name="connsiteY106" fmla="*/ 5075237 h 6858000"/>
              <a:gd name="connsiteX107" fmla="*/ 75583 w 4838076"/>
              <a:gd name="connsiteY107" fmla="*/ 5114925 h 6858000"/>
              <a:gd name="connsiteX108" fmla="*/ 95738 w 4838076"/>
              <a:gd name="connsiteY108" fmla="*/ 5149850 h 6858000"/>
              <a:gd name="connsiteX109" fmla="*/ 115893 w 4838076"/>
              <a:gd name="connsiteY109" fmla="*/ 5186362 h 6858000"/>
              <a:gd name="connsiteX110" fmla="*/ 134368 w 4838076"/>
              <a:gd name="connsiteY110" fmla="*/ 5226050 h 6858000"/>
              <a:gd name="connsiteX111" fmla="*/ 152844 w 4838076"/>
              <a:gd name="connsiteY111" fmla="*/ 5268912 h 6858000"/>
              <a:gd name="connsiteX112" fmla="*/ 167960 w 4838076"/>
              <a:gd name="connsiteY112" fmla="*/ 5313362 h 6858000"/>
              <a:gd name="connsiteX113" fmla="*/ 178038 w 4838076"/>
              <a:gd name="connsiteY113" fmla="*/ 5365750 h 6858000"/>
              <a:gd name="connsiteX114" fmla="*/ 188115 w 4838076"/>
              <a:gd name="connsiteY114" fmla="*/ 5426075 h 6858000"/>
              <a:gd name="connsiteX115" fmla="*/ 189795 w 4838076"/>
              <a:gd name="connsiteY115" fmla="*/ 5494337 h 6858000"/>
              <a:gd name="connsiteX116" fmla="*/ 188115 w 4838076"/>
              <a:gd name="connsiteY116" fmla="*/ 5562600 h 6858000"/>
              <a:gd name="connsiteX117" fmla="*/ 178038 w 4838076"/>
              <a:gd name="connsiteY117" fmla="*/ 5622925 h 6858000"/>
              <a:gd name="connsiteX118" fmla="*/ 167960 w 4838076"/>
              <a:gd name="connsiteY118" fmla="*/ 5675312 h 6858000"/>
              <a:gd name="connsiteX119" fmla="*/ 152844 w 4838076"/>
              <a:gd name="connsiteY119" fmla="*/ 5721350 h 6858000"/>
              <a:gd name="connsiteX120" fmla="*/ 134368 w 4838076"/>
              <a:gd name="connsiteY120" fmla="*/ 5762625 h 6858000"/>
              <a:gd name="connsiteX121" fmla="*/ 115893 w 4838076"/>
              <a:gd name="connsiteY121" fmla="*/ 5802312 h 6858000"/>
              <a:gd name="connsiteX122" fmla="*/ 95738 w 4838076"/>
              <a:gd name="connsiteY122" fmla="*/ 5840412 h 6858000"/>
              <a:gd name="connsiteX123" fmla="*/ 75583 w 4838076"/>
              <a:gd name="connsiteY123" fmla="*/ 5876925 h 6858000"/>
              <a:gd name="connsiteX124" fmla="*/ 55427 w 4838076"/>
              <a:gd name="connsiteY124" fmla="*/ 5915025 h 6858000"/>
              <a:gd name="connsiteX125" fmla="*/ 38632 w 4838076"/>
              <a:gd name="connsiteY125" fmla="*/ 5956300 h 6858000"/>
              <a:gd name="connsiteX126" fmla="*/ 23515 w 4838076"/>
              <a:gd name="connsiteY126" fmla="*/ 6003925 h 6858000"/>
              <a:gd name="connsiteX127" fmla="*/ 11758 w 4838076"/>
              <a:gd name="connsiteY127" fmla="*/ 6056312 h 6858000"/>
              <a:gd name="connsiteX128" fmla="*/ 3359 w 4838076"/>
              <a:gd name="connsiteY128" fmla="*/ 6113462 h 6858000"/>
              <a:gd name="connsiteX129" fmla="*/ 0 w 4838076"/>
              <a:gd name="connsiteY129" fmla="*/ 6183312 h 6858000"/>
              <a:gd name="connsiteX130" fmla="*/ 3359 w 4838076"/>
              <a:gd name="connsiteY130" fmla="*/ 6251575 h 6858000"/>
              <a:gd name="connsiteX131" fmla="*/ 11758 w 4838076"/>
              <a:gd name="connsiteY131" fmla="*/ 6311900 h 6858000"/>
              <a:gd name="connsiteX132" fmla="*/ 23515 w 4838076"/>
              <a:gd name="connsiteY132" fmla="*/ 6361112 h 6858000"/>
              <a:gd name="connsiteX133" fmla="*/ 38632 w 4838076"/>
              <a:gd name="connsiteY133" fmla="*/ 6407150 h 6858000"/>
              <a:gd name="connsiteX134" fmla="*/ 55427 w 4838076"/>
              <a:gd name="connsiteY134" fmla="*/ 6448425 h 6858000"/>
              <a:gd name="connsiteX135" fmla="*/ 73903 w 4838076"/>
              <a:gd name="connsiteY135" fmla="*/ 6488112 h 6858000"/>
              <a:gd name="connsiteX136" fmla="*/ 92379 w 4838076"/>
              <a:gd name="connsiteY136" fmla="*/ 6523037 h 6858000"/>
              <a:gd name="connsiteX137" fmla="*/ 112534 w 4838076"/>
              <a:gd name="connsiteY137" fmla="*/ 6561137 h 6858000"/>
              <a:gd name="connsiteX138" fmla="*/ 132689 w 4838076"/>
              <a:gd name="connsiteY138" fmla="*/ 6597650 h 6858000"/>
              <a:gd name="connsiteX139" fmla="*/ 149485 w 4838076"/>
              <a:gd name="connsiteY139" fmla="*/ 6640512 h 6858000"/>
              <a:gd name="connsiteX140" fmla="*/ 166281 w 4838076"/>
              <a:gd name="connsiteY140" fmla="*/ 6683375 h 6858000"/>
              <a:gd name="connsiteX141" fmla="*/ 176358 w 4838076"/>
              <a:gd name="connsiteY141" fmla="*/ 6735762 h 6858000"/>
              <a:gd name="connsiteX142" fmla="*/ 184756 w 4838076"/>
              <a:gd name="connsiteY142" fmla="*/ 6791325 h 6858000"/>
              <a:gd name="connsiteX143" fmla="*/ 189795 w 4838076"/>
              <a:gd name="connsiteY143" fmla="*/ 6858000 h 6858000"/>
              <a:gd name="connsiteX144" fmla="*/ 334173 w 4838076"/>
              <a:gd name="connsiteY144" fmla="*/ 6858000 h 6858000"/>
              <a:gd name="connsiteX145" fmla="*/ 334174 w 4838076"/>
              <a:gd name="connsiteY145" fmla="*/ 6858000 h 6858000"/>
              <a:gd name="connsiteX146" fmla="*/ 3459219 w 4838076"/>
              <a:gd name="connsiteY146" fmla="*/ 6858000 h 6858000"/>
              <a:gd name="connsiteX147" fmla="*/ 4417162 w 4838076"/>
              <a:gd name="connsiteY147" fmla="*/ 6858000 h 6858000"/>
              <a:gd name="connsiteX148" fmla="*/ 4838076 w 4838076"/>
              <a:gd name="connsiteY14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</a:cxnLst>
            <a:rect l="l" t="t" r="r" b="b"/>
            <a:pathLst>
              <a:path w="4838076" h="6858000">
                <a:moveTo>
                  <a:pt x="4838076" y="0"/>
                </a:moveTo>
                <a:lnTo>
                  <a:pt x="4417162" y="0"/>
                </a:lnTo>
                <a:lnTo>
                  <a:pt x="3459219" y="0"/>
                </a:lnTo>
                <a:lnTo>
                  <a:pt x="334174" y="0"/>
                </a:lnTo>
                <a:lnTo>
                  <a:pt x="334173" y="0"/>
                </a:lnTo>
                <a:lnTo>
                  <a:pt x="189795" y="0"/>
                </a:lnTo>
                <a:lnTo>
                  <a:pt x="184756" y="66675"/>
                </a:lnTo>
                <a:lnTo>
                  <a:pt x="176358" y="122237"/>
                </a:lnTo>
                <a:lnTo>
                  <a:pt x="166281" y="174625"/>
                </a:lnTo>
                <a:lnTo>
                  <a:pt x="149485" y="217487"/>
                </a:lnTo>
                <a:lnTo>
                  <a:pt x="132689" y="260350"/>
                </a:lnTo>
                <a:lnTo>
                  <a:pt x="112534" y="296862"/>
                </a:lnTo>
                <a:lnTo>
                  <a:pt x="92379" y="334962"/>
                </a:lnTo>
                <a:lnTo>
                  <a:pt x="73903" y="369887"/>
                </a:lnTo>
                <a:lnTo>
                  <a:pt x="55427" y="409575"/>
                </a:lnTo>
                <a:lnTo>
                  <a:pt x="38632" y="450850"/>
                </a:lnTo>
                <a:lnTo>
                  <a:pt x="23515" y="496887"/>
                </a:lnTo>
                <a:lnTo>
                  <a:pt x="11758" y="546100"/>
                </a:lnTo>
                <a:lnTo>
                  <a:pt x="3359" y="606425"/>
                </a:lnTo>
                <a:lnTo>
                  <a:pt x="0" y="673100"/>
                </a:lnTo>
                <a:lnTo>
                  <a:pt x="3359" y="744537"/>
                </a:lnTo>
                <a:lnTo>
                  <a:pt x="11758" y="801687"/>
                </a:lnTo>
                <a:lnTo>
                  <a:pt x="23515" y="854075"/>
                </a:lnTo>
                <a:lnTo>
                  <a:pt x="38632" y="901700"/>
                </a:lnTo>
                <a:lnTo>
                  <a:pt x="55427" y="942975"/>
                </a:lnTo>
                <a:lnTo>
                  <a:pt x="75583" y="981075"/>
                </a:lnTo>
                <a:lnTo>
                  <a:pt x="95738" y="1017587"/>
                </a:lnTo>
                <a:lnTo>
                  <a:pt x="115893" y="1055687"/>
                </a:lnTo>
                <a:lnTo>
                  <a:pt x="134368" y="1095375"/>
                </a:lnTo>
                <a:lnTo>
                  <a:pt x="152844" y="1136650"/>
                </a:lnTo>
                <a:lnTo>
                  <a:pt x="167960" y="1182687"/>
                </a:lnTo>
                <a:lnTo>
                  <a:pt x="178038" y="1235075"/>
                </a:lnTo>
                <a:lnTo>
                  <a:pt x="188115" y="1295400"/>
                </a:lnTo>
                <a:lnTo>
                  <a:pt x="189795" y="1363662"/>
                </a:lnTo>
                <a:lnTo>
                  <a:pt x="188115" y="1431925"/>
                </a:lnTo>
                <a:lnTo>
                  <a:pt x="178038" y="1492250"/>
                </a:lnTo>
                <a:lnTo>
                  <a:pt x="167960" y="1544637"/>
                </a:lnTo>
                <a:lnTo>
                  <a:pt x="152844" y="1589087"/>
                </a:lnTo>
                <a:lnTo>
                  <a:pt x="134368" y="1631950"/>
                </a:lnTo>
                <a:lnTo>
                  <a:pt x="115893" y="1671637"/>
                </a:lnTo>
                <a:lnTo>
                  <a:pt x="95738" y="1708150"/>
                </a:lnTo>
                <a:lnTo>
                  <a:pt x="75583" y="1743075"/>
                </a:lnTo>
                <a:lnTo>
                  <a:pt x="55427" y="1782762"/>
                </a:lnTo>
                <a:lnTo>
                  <a:pt x="38632" y="1824037"/>
                </a:lnTo>
                <a:lnTo>
                  <a:pt x="23515" y="1870075"/>
                </a:lnTo>
                <a:lnTo>
                  <a:pt x="11758" y="1922462"/>
                </a:lnTo>
                <a:lnTo>
                  <a:pt x="3359" y="1982787"/>
                </a:lnTo>
                <a:lnTo>
                  <a:pt x="0" y="2051050"/>
                </a:lnTo>
                <a:lnTo>
                  <a:pt x="3359" y="2119312"/>
                </a:lnTo>
                <a:lnTo>
                  <a:pt x="11758" y="2179637"/>
                </a:lnTo>
                <a:lnTo>
                  <a:pt x="23515" y="2232025"/>
                </a:lnTo>
                <a:lnTo>
                  <a:pt x="38632" y="2278062"/>
                </a:lnTo>
                <a:lnTo>
                  <a:pt x="55427" y="2319337"/>
                </a:lnTo>
                <a:lnTo>
                  <a:pt x="75583" y="2359025"/>
                </a:lnTo>
                <a:lnTo>
                  <a:pt x="95738" y="2395537"/>
                </a:lnTo>
                <a:lnTo>
                  <a:pt x="115893" y="2433637"/>
                </a:lnTo>
                <a:lnTo>
                  <a:pt x="134368" y="2471737"/>
                </a:lnTo>
                <a:lnTo>
                  <a:pt x="152844" y="2513012"/>
                </a:lnTo>
                <a:lnTo>
                  <a:pt x="167960" y="2560637"/>
                </a:lnTo>
                <a:lnTo>
                  <a:pt x="178038" y="2613025"/>
                </a:lnTo>
                <a:lnTo>
                  <a:pt x="188115" y="2671762"/>
                </a:lnTo>
                <a:lnTo>
                  <a:pt x="189795" y="2741612"/>
                </a:lnTo>
                <a:lnTo>
                  <a:pt x="188115" y="2809875"/>
                </a:lnTo>
                <a:lnTo>
                  <a:pt x="178038" y="2868612"/>
                </a:lnTo>
                <a:lnTo>
                  <a:pt x="167960" y="2922587"/>
                </a:lnTo>
                <a:lnTo>
                  <a:pt x="152844" y="2967037"/>
                </a:lnTo>
                <a:lnTo>
                  <a:pt x="134368" y="3009900"/>
                </a:lnTo>
                <a:lnTo>
                  <a:pt x="115893" y="3046412"/>
                </a:lnTo>
                <a:lnTo>
                  <a:pt x="95738" y="3084512"/>
                </a:lnTo>
                <a:lnTo>
                  <a:pt x="75583" y="3121025"/>
                </a:lnTo>
                <a:lnTo>
                  <a:pt x="55427" y="3160712"/>
                </a:lnTo>
                <a:lnTo>
                  <a:pt x="38632" y="3201987"/>
                </a:lnTo>
                <a:lnTo>
                  <a:pt x="23515" y="3248025"/>
                </a:lnTo>
                <a:lnTo>
                  <a:pt x="11758" y="3300412"/>
                </a:lnTo>
                <a:lnTo>
                  <a:pt x="3359" y="3360737"/>
                </a:lnTo>
                <a:lnTo>
                  <a:pt x="0" y="3427412"/>
                </a:lnTo>
                <a:lnTo>
                  <a:pt x="3359" y="3497262"/>
                </a:lnTo>
                <a:lnTo>
                  <a:pt x="11758" y="3557587"/>
                </a:lnTo>
                <a:lnTo>
                  <a:pt x="23515" y="3609975"/>
                </a:lnTo>
                <a:lnTo>
                  <a:pt x="38632" y="3656012"/>
                </a:lnTo>
                <a:lnTo>
                  <a:pt x="55427" y="3697287"/>
                </a:lnTo>
                <a:lnTo>
                  <a:pt x="75583" y="3736975"/>
                </a:lnTo>
                <a:lnTo>
                  <a:pt x="115893" y="3811587"/>
                </a:lnTo>
                <a:lnTo>
                  <a:pt x="134368" y="3848100"/>
                </a:lnTo>
                <a:lnTo>
                  <a:pt x="152844" y="3890962"/>
                </a:lnTo>
                <a:lnTo>
                  <a:pt x="167960" y="3935412"/>
                </a:lnTo>
                <a:lnTo>
                  <a:pt x="178038" y="3987800"/>
                </a:lnTo>
                <a:lnTo>
                  <a:pt x="188115" y="4048125"/>
                </a:lnTo>
                <a:lnTo>
                  <a:pt x="189795" y="4116387"/>
                </a:lnTo>
                <a:lnTo>
                  <a:pt x="188115" y="4186237"/>
                </a:lnTo>
                <a:lnTo>
                  <a:pt x="178038" y="4244975"/>
                </a:lnTo>
                <a:lnTo>
                  <a:pt x="167960" y="4297362"/>
                </a:lnTo>
                <a:lnTo>
                  <a:pt x="152844" y="4343400"/>
                </a:lnTo>
                <a:lnTo>
                  <a:pt x="134368" y="4386262"/>
                </a:lnTo>
                <a:lnTo>
                  <a:pt x="115893" y="4424362"/>
                </a:lnTo>
                <a:lnTo>
                  <a:pt x="75583" y="4498975"/>
                </a:lnTo>
                <a:lnTo>
                  <a:pt x="55427" y="4537075"/>
                </a:lnTo>
                <a:lnTo>
                  <a:pt x="38632" y="4579937"/>
                </a:lnTo>
                <a:lnTo>
                  <a:pt x="23515" y="4625975"/>
                </a:lnTo>
                <a:lnTo>
                  <a:pt x="11758" y="4678362"/>
                </a:lnTo>
                <a:lnTo>
                  <a:pt x="3359" y="4738687"/>
                </a:lnTo>
                <a:lnTo>
                  <a:pt x="0" y="4806950"/>
                </a:lnTo>
                <a:lnTo>
                  <a:pt x="3359" y="4875212"/>
                </a:lnTo>
                <a:lnTo>
                  <a:pt x="11758" y="4935537"/>
                </a:lnTo>
                <a:lnTo>
                  <a:pt x="23515" y="4987925"/>
                </a:lnTo>
                <a:lnTo>
                  <a:pt x="38632" y="5033962"/>
                </a:lnTo>
                <a:lnTo>
                  <a:pt x="55427" y="5075237"/>
                </a:lnTo>
                <a:lnTo>
                  <a:pt x="75583" y="5114925"/>
                </a:lnTo>
                <a:lnTo>
                  <a:pt x="95738" y="5149850"/>
                </a:lnTo>
                <a:lnTo>
                  <a:pt x="115893" y="5186362"/>
                </a:lnTo>
                <a:lnTo>
                  <a:pt x="134368" y="5226050"/>
                </a:lnTo>
                <a:lnTo>
                  <a:pt x="152844" y="5268912"/>
                </a:lnTo>
                <a:lnTo>
                  <a:pt x="167960" y="5313362"/>
                </a:lnTo>
                <a:lnTo>
                  <a:pt x="178038" y="5365750"/>
                </a:lnTo>
                <a:lnTo>
                  <a:pt x="188115" y="5426075"/>
                </a:lnTo>
                <a:lnTo>
                  <a:pt x="189795" y="5494337"/>
                </a:lnTo>
                <a:lnTo>
                  <a:pt x="188115" y="5562600"/>
                </a:lnTo>
                <a:lnTo>
                  <a:pt x="178038" y="5622925"/>
                </a:lnTo>
                <a:lnTo>
                  <a:pt x="167960" y="5675312"/>
                </a:lnTo>
                <a:lnTo>
                  <a:pt x="152844" y="5721350"/>
                </a:lnTo>
                <a:lnTo>
                  <a:pt x="134368" y="5762625"/>
                </a:lnTo>
                <a:lnTo>
                  <a:pt x="115893" y="5802312"/>
                </a:lnTo>
                <a:lnTo>
                  <a:pt x="95738" y="5840412"/>
                </a:lnTo>
                <a:lnTo>
                  <a:pt x="75583" y="5876925"/>
                </a:lnTo>
                <a:lnTo>
                  <a:pt x="55427" y="5915025"/>
                </a:lnTo>
                <a:lnTo>
                  <a:pt x="38632" y="5956300"/>
                </a:lnTo>
                <a:lnTo>
                  <a:pt x="23515" y="6003925"/>
                </a:lnTo>
                <a:lnTo>
                  <a:pt x="11758" y="6056312"/>
                </a:lnTo>
                <a:lnTo>
                  <a:pt x="3359" y="6113462"/>
                </a:lnTo>
                <a:lnTo>
                  <a:pt x="0" y="6183312"/>
                </a:lnTo>
                <a:lnTo>
                  <a:pt x="3359" y="6251575"/>
                </a:lnTo>
                <a:lnTo>
                  <a:pt x="11758" y="6311900"/>
                </a:lnTo>
                <a:lnTo>
                  <a:pt x="23515" y="6361112"/>
                </a:lnTo>
                <a:lnTo>
                  <a:pt x="38632" y="6407150"/>
                </a:lnTo>
                <a:lnTo>
                  <a:pt x="55427" y="6448425"/>
                </a:lnTo>
                <a:lnTo>
                  <a:pt x="73903" y="6488112"/>
                </a:lnTo>
                <a:lnTo>
                  <a:pt x="92379" y="6523037"/>
                </a:lnTo>
                <a:lnTo>
                  <a:pt x="112534" y="6561137"/>
                </a:lnTo>
                <a:lnTo>
                  <a:pt x="132689" y="6597650"/>
                </a:lnTo>
                <a:lnTo>
                  <a:pt x="149485" y="6640512"/>
                </a:lnTo>
                <a:lnTo>
                  <a:pt x="166281" y="6683375"/>
                </a:lnTo>
                <a:lnTo>
                  <a:pt x="176358" y="6735762"/>
                </a:lnTo>
                <a:lnTo>
                  <a:pt x="184756" y="6791325"/>
                </a:lnTo>
                <a:lnTo>
                  <a:pt x="189795" y="6858000"/>
                </a:lnTo>
                <a:lnTo>
                  <a:pt x="334173" y="6858000"/>
                </a:lnTo>
                <a:lnTo>
                  <a:pt x="334174" y="6858000"/>
                </a:lnTo>
                <a:lnTo>
                  <a:pt x="3459219" y="6858000"/>
                </a:lnTo>
                <a:lnTo>
                  <a:pt x="4417162" y="6858000"/>
                </a:lnTo>
                <a:lnTo>
                  <a:pt x="4838076" y="6858000"/>
                </a:lnTo>
                <a:close/>
              </a:path>
            </a:pathLst>
          </a:custGeom>
          <a:solidFill>
            <a:schemeClr val="accent1">
              <a:lumMod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44D2C9-E9FB-7572-7FE2-B6DFE3DBEA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051" y="662400"/>
            <a:ext cx="3384000" cy="1492132"/>
          </a:xfrm>
        </p:spPr>
        <p:txBody>
          <a:bodyPr anchor="t">
            <a:normAutofit/>
          </a:bodyPr>
          <a:lstStyle/>
          <a:p>
            <a:r>
              <a:rPr lang="en-US" sz="3400">
                <a:solidFill>
                  <a:schemeClr val="bg1"/>
                </a:solidFill>
              </a:rPr>
              <a:t>How is gene expression controlled?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4A3125-A490-ACB7-352A-1577B833B7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5051" y="2286000"/>
            <a:ext cx="3384000" cy="3844800"/>
          </a:xfrm>
        </p:spPr>
        <p:txBody>
          <a:bodyPr>
            <a:normAutofit/>
          </a:bodyPr>
          <a:lstStyle/>
          <a:p>
            <a:r>
              <a:rPr lang="en-US" sz="2000">
                <a:solidFill>
                  <a:schemeClr val="bg1">
                    <a:alpha val="60000"/>
                  </a:schemeClr>
                </a:solidFill>
              </a:rPr>
              <a:t>Some genes encode proteins called Transcription Factors (TF)</a:t>
            </a:r>
          </a:p>
          <a:p>
            <a:r>
              <a:rPr lang="en-US" sz="2000">
                <a:solidFill>
                  <a:schemeClr val="bg1">
                    <a:alpha val="60000"/>
                  </a:schemeClr>
                </a:solidFill>
              </a:rPr>
              <a:t>TFs recognize and bind DNA sequences (promotors) in front of other, specific genes</a:t>
            </a:r>
          </a:p>
          <a:p>
            <a:r>
              <a:rPr lang="en-US" sz="2000">
                <a:solidFill>
                  <a:schemeClr val="bg1">
                    <a:alpha val="60000"/>
                  </a:schemeClr>
                </a:solidFill>
              </a:rPr>
              <a:t>TFs bind promoters and enable the binding of other proteins</a:t>
            </a:r>
          </a:p>
          <a:p>
            <a:r>
              <a:rPr lang="en-US" sz="2000">
                <a:solidFill>
                  <a:schemeClr val="bg1">
                    <a:alpha val="60000"/>
                  </a:schemeClr>
                </a:solidFill>
              </a:rPr>
              <a:t>These other proteins transcribe the messenger RNAs from the target genes</a:t>
            </a:r>
          </a:p>
          <a:p>
            <a:endParaRPr lang="en-US" sz="2000">
              <a:solidFill>
                <a:schemeClr val="bg1">
                  <a:alpha val="60000"/>
                </a:schemeClr>
              </a:solidFill>
            </a:endParaRP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6FE68D57-79D6-94EF-CB4C-9F3F9FB581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6774" y="1503680"/>
            <a:ext cx="7048498" cy="3383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4422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22024</TotalTime>
  <Words>474</Words>
  <Application>Microsoft Macintosh PowerPoint</Application>
  <PresentationFormat>Widescreen</PresentationFormat>
  <Paragraphs>57</Paragraphs>
  <Slides>16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 Theme</vt:lpstr>
      <vt:lpstr>Introduction to cell biology and single-cell RNA sequencing</vt:lpstr>
      <vt:lpstr>Multicellular organisms</vt:lpstr>
      <vt:lpstr>Development from one cell to many cells</vt:lpstr>
      <vt:lpstr>Organization of tissues</vt:lpstr>
      <vt:lpstr>What makes cells different?</vt:lpstr>
      <vt:lpstr>Gene expression</vt:lpstr>
      <vt:lpstr>The Central Dogma</vt:lpstr>
      <vt:lpstr>The Central Dogma</vt:lpstr>
      <vt:lpstr>How is gene expression controlled?</vt:lpstr>
      <vt:lpstr>How can we study gene expression?</vt:lpstr>
      <vt:lpstr>Single-cell RNA-Seq</vt:lpstr>
      <vt:lpstr>Graphics to be removed below</vt:lpstr>
      <vt:lpstr>RNA-Seq schematic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James Campbell</dc:creator>
  <cp:lastModifiedBy>James Campbell</cp:lastModifiedBy>
  <cp:revision>2</cp:revision>
  <cp:lastPrinted>2023-02-15T10:23:02Z</cp:lastPrinted>
  <dcterms:created xsi:type="dcterms:W3CDTF">2023-02-06T09:59:31Z</dcterms:created>
  <dcterms:modified xsi:type="dcterms:W3CDTF">2023-02-21T17:03:56Z</dcterms:modified>
</cp:coreProperties>
</file>